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74" r:id="rId4"/>
    <p:sldId id="267" r:id="rId5"/>
    <p:sldId id="268" r:id="rId6"/>
    <p:sldId id="271" r:id="rId7"/>
    <p:sldId id="272" r:id="rId8"/>
    <p:sldId id="275" r:id="rId9"/>
    <p:sldId id="276" r:id="rId10"/>
    <p:sldId id="277" r:id="rId11"/>
    <p:sldId id="281" r:id="rId12"/>
    <p:sldId id="282" r:id="rId13"/>
    <p:sldId id="270" r:id="rId14"/>
    <p:sldId id="279" r:id="rId15"/>
    <p:sldId id="269" r:id="rId16"/>
    <p:sldId id="257" r:id="rId17"/>
    <p:sldId id="258" r:id="rId18"/>
    <p:sldId id="259" r:id="rId19"/>
    <p:sldId id="260" r:id="rId20"/>
    <p:sldId id="262" r:id="rId21"/>
    <p:sldId id="280" r:id="rId22"/>
    <p:sldId id="273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45602-0F80-4382-B38F-23C8A0170ED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7B7F5-8880-43A6-9262-A4DD4CE08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4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7B7F5-8880-43A6-9262-A4DD4CE08C0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1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5F61-EAB3-4586-ACA9-6AFCCA591AAC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333A-0897-4C63-9D9B-A03B4F6EE4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hmaraolga@gmail.com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арт27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14"/>
            <a:ext cx="7643866" cy="628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7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ысоких </a:t>
            </a:r>
            <a:r>
              <a:rPr lang="ru-RU" sz="7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нанотехнологии</a:t>
            </a:r>
            <a:r>
              <a:rPr lang="ru-RU" sz="7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7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технопредпринима</a:t>
            </a:r>
            <a:r>
              <a:rPr lang="ru-RU" sz="7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тельство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88" y="6215082"/>
            <a:ext cx="3714744" cy="428604"/>
          </a:xfrm>
        </p:spPr>
        <p:txBody>
          <a:bodyPr>
            <a:noAutofit/>
          </a:bodyPr>
          <a:lstStyle/>
          <a:p>
            <a:pPr algn="r"/>
            <a:r>
              <a:rPr lang="ru-RU" sz="1600" dirty="0" err="1" smtClean="0">
                <a:solidFill>
                  <a:schemeClr val="tx1"/>
                </a:solidFill>
              </a:rPr>
              <a:t>Хмара</a:t>
            </a:r>
            <a:r>
              <a:rPr lang="ru-RU" sz="1600" dirty="0" smtClean="0">
                <a:solidFill>
                  <a:schemeClr val="tx1"/>
                </a:solidFill>
              </a:rPr>
              <a:t> Ольга Евгеньевна,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методист КГАОУ КЦО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имени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52"/>
            <a:ext cx="7786742" cy="6558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638"/>
            <a:ext cx="3810000" cy="1143000"/>
          </a:xfrm>
        </p:spPr>
      </p:pic>
      <p:pic>
        <p:nvPicPr>
          <p:cNvPr id="5" name="Содержимое 3" descr="vebinar_kartin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16" y="1700808"/>
            <a:ext cx="2857520" cy="2381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036" y="2780928"/>
            <a:ext cx="5724128" cy="341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32037"/>
            <a:ext cx="5481270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33" y="274638"/>
            <a:ext cx="8642933" cy="20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SMART-27</a:t>
            </a:r>
            <a:endParaRPr lang="ru-RU" sz="9600" b="1" dirty="0"/>
          </a:p>
        </p:txBody>
      </p:sp>
      <p:pic>
        <p:nvPicPr>
          <p:cNvPr id="7" name="Содержимое 6" descr="Fotolia_68743422_Subscription_Monthly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56319"/>
            <a:ext cx="8062211" cy="54016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Единое информационное поле </a:t>
            </a:r>
            <a:endParaRPr lang="ru-RU" dirty="0"/>
          </a:p>
        </p:txBody>
      </p:sp>
      <p:pic>
        <p:nvPicPr>
          <p:cNvPr id="4" name="Содержимое 3" descr="Без имени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2565400" cy="3213100"/>
          </a:xfrm>
        </p:spPr>
      </p:pic>
      <p:pic>
        <p:nvPicPr>
          <p:cNvPr id="5" name="Рисунок 4" descr="Без имени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85926"/>
            <a:ext cx="5780012" cy="2734490"/>
          </a:xfrm>
          <a:prstGeom prst="rect">
            <a:avLst/>
          </a:prstGeom>
        </p:spPr>
      </p:pic>
      <p:pic>
        <p:nvPicPr>
          <p:cNvPr id="6" name="Рисунок 5" descr="52940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714884"/>
            <a:ext cx="2405056" cy="185532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6248" y="5214950"/>
            <a:ext cx="4695828" cy="569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Методические рекомендации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Одно событие Недели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Новые партнеры </a:t>
            </a:r>
            <a:endParaRPr lang="ru-RU" b="1" dirty="0"/>
          </a:p>
        </p:txBody>
      </p:sp>
      <p:pic>
        <p:nvPicPr>
          <p:cNvPr id="6" name="Содержимое 5" descr="perspektiv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44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Школьная Лига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060" y="857232"/>
            <a:ext cx="6257940" cy="1143000"/>
          </a:xfrm>
        </p:spPr>
        <p:txBody>
          <a:bodyPr>
            <a:noAutofit/>
          </a:bodyPr>
          <a:lstStyle/>
          <a:p>
            <a:r>
              <a:rPr lang="ru-RU" sz="3600" dirty="0"/>
              <a:t>Автономная некоммерческая организация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/>
              <a:t>«Электронное образование для </a:t>
            </a:r>
            <a:r>
              <a:rPr lang="ru-RU" sz="3600" b="1" dirty="0" err="1"/>
              <a:t>наноиндустрии</a:t>
            </a:r>
            <a:r>
              <a:rPr lang="ru-RU" sz="3600" b="1" dirty="0"/>
              <a:t>»</a:t>
            </a:r>
          </a:p>
        </p:txBody>
      </p:sp>
      <p:pic>
        <p:nvPicPr>
          <p:cNvPr id="5122" name="Picture 2" descr="http://edunano.ru/rusnano/top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500330" cy="1724367"/>
          </a:xfrm>
          <a:prstGeom prst="rect">
            <a:avLst/>
          </a:prstGeom>
          <a:noFill/>
        </p:spPr>
      </p:pic>
      <p:pic>
        <p:nvPicPr>
          <p:cNvPr id="5124" name="Picture 4" descr="http://qrcoder.ru/code/?http%3A%2F%2Fedunano.ru%2Fview_doc.html%3Fmode%3Dhome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9854" y="4233854"/>
            <a:ext cx="2624146" cy="26241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6143644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http://edunano.ru/view_doc.html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714348" y="2857496"/>
            <a:ext cx="5472122" cy="2625725"/>
          </a:xfrm>
        </p:spPr>
        <p:txBody>
          <a:bodyPr/>
          <a:lstStyle/>
          <a:p>
            <a:r>
              <a:rPr lang="ru-RU" dirty="0" smtClean="0"/>
              <a:t>открытая коллекция;</a:t>
            </a:r>
          </a:p>
          <a:p>
            <a:r>
              <a:rPr lang="ru-RU" dirty="0" smtClean="0"/>
              <a:t>открытый лекторий;</a:t>
            </a:r>
          </a:p>
          <a:p>
            <a:r>
              <a:rPr lang="ru-RU" dirty="0" smtClean="0"/>
              <a:t> конкурсы, олимпиады. </a:t>
            </a:r>
            <a:endParaRPr lang="ru-RU" dirty="0"/>
          </a:p>
        </p:txBody>
      </p:sp>
      <p:pic>
        <p:nvPicPr>
          <p:cNvPr id="8" name="Рисунок 7" descr="Без имени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2591" y="2643182"/>
            <a:ext cx="3801409" cy="1735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Всероссийская Интернет-олимпиада школьников, студентов, аспирантов и молодых ученых в области </a:t>
            </a:r>
            <a:r>
              <a:rPr lang="ru-RU" sz="2800" dirty="0" err="1"/>
              <a:t>наносистем</a:t>
            </a:r>
            <a:r>
              <a:rPr lang="ru-RU" sz="2800" dirty="0"/>
              <a:t>, </a:t>
            </a:r>
            <a:r>
              <a:rPr lang="ru-RU" sz="2800" dirty="0" err="1"/>
              <a:t>наноматериалов</a:t>
            </a:r>
            <a:r>
              <a:rPr lang="ru-RU" sz="2800" dirty="0"/>
              <a:t> и </a:t>
            </a:r>
            <a:r>
              <a:rPr lang="ru-RU" sz="2800" dirty="0" err="1"/>
              <a:t>нанотехнологий</a:t>
            </a:r>
            <a:r>
              <a:rPr lang="ru-RU" sz="2800" dirty="0"/>
              <a:t> "</a:t>
            </a:r>
            <a:r>
              <a:rPr lang="ru-RU" sz="2800" dirty="0" err="1"/>
              <a:t>Нанотехнологии</a:t>
            </a:r>
            <a:r>
              <a:rPr lang="ru-RU" sz="2800" dirty="0"/>
              <a:t> - прорыв в Будущее!"</a:t>
            </a:r>
          </a:p>
        </p:txBody>
      </p:sp>
      <p:pic>
        <p:nvPicPr>
          <p:cNvPr id="4" name="Содержимое 3" descr="logo_n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4005723" cy="1714512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2844" y="4000504"/>
            <a:ext cx="5472122" cy="262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открытая коллекция;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конкурсы, олимпиады.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857892"/>
            <a:ext cx="272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http://www.nanometer.ru/</a:t>
            </a:r>
            <a:endParaRPr lang="ru-RU" dirty="0"/>
          </a:p>
        </p:txBody>
      </p:sp>
      <p:pic>
        <p:nvPicPr>
          <p:cNvPr id="4098" name="Picture 2" descr="http://qrcoder.ru/code/?http%3A%2F%2Fwww.nanometer.ru%2F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42" y="3643314"/>
            <a:ext cx="2928958" cy="292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dirty="0"/>
              <a:t>Интернет-олимпиада СУНЦ МГУ</a:t>
            </a:r>
          </a:p>
        </p:txBody>
      </p:sp>
      <p:pic>
        <p:nvPicPr>
          <p:cNvPr id="4" name="Содержимое 3" descr="Без имени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733800" cy="121920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2928934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/>
              <a:t>Интернет-олимпиада СУНЦ МГУ имеет естественнонаучную направленность и проводится по пяти традиционным предметам: математике, физике, химии, биологии, информатике</a:t>
            </a:r>
            <a:r>
              <a:rPr lang="ru-RU" sz="20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http://internat.msu.ru/distantsionnoe-obuchenie/internet-olympiad/</a:t>
            </a:r>
            <a:endParaRPr lang="ru-RU" dirty="0"/>
          </a:p>
        </p:txBody>
      </p:sp>
      <p:pic>
        <p:nvPicPr>
          <p:cNvPr id="3074" name="Picture 2" descr="http://qrcoder.ru/code/?http%3A%2F%2Finternat.msu.ru%2Fdistantsionnoe-obuchenie%2Finternet-olympiad%2F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0048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si_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3714776" cy="2101918"/>
          </a:xfr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35814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Без имени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5786478" cy="22309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6314" y="6215082"/>
            <a:ext cx="1417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http://asi.ru/</a:t>
            </a:r>
            <a:endParaRPr lang="ru-RU" dirty="0"/>
          </a:p>
        </p:txBody>
      </p:sp>
      <p:pic>
        <p:nvPicPr>
          <p:cNvPr id="2051" name="Picture 3" descr="http://qrcoder.ru/code/?http%3A%2F%2Fasi.ru%2F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00438"/>
            <a:ext cx="2857520" cy="28575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имени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6749179" cy="6609057"/>
          </a:xfrm>
        </p:spPr>
      </p:pic>
      <p:pic>
        <p:nvPicPr>
          <p:cNvPr id="5" name="Рисунок 4" descr="0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500174"/>
            <a:ext cx="2228850" cy="20288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928794" y="2500306"/>
            <a:ext cx="3214710" cy="128588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6215082"/>
            <a:ext cx="2143140" cy="50006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868478"/>
          </a:xfrm>
        </p:spPr>
        <p:txBody>
          <a:bodyPr>
            <a:normAutofit/>
          </a:bodyPr>
          <a:lstStyle/>
          <a:p>
            <a:r>
              <a:rPr lang="ru-RU" dirty="0" smtClean="0"/>
              <a:t>НАНООБР</a:t>
            </a:r>
            <a:br>
              <a:rPr lang="ru-RU" dirty="0" smtClean="0"/>
            </a:br>
            <a:r>
              <a:rPr lang="ru-RU" dirty="0" smtClean="0"/>
              <a:t>Междисциплинарное обучение </a:t>
            </a:r>
            <a:endParaRPr lang="ru-RU" dirty="0"/>
          </a:p>
        </p:txBody>
      </p:sp>
      <p:pic>
        <p:nvPicPr>
          <p:cNvPr id="5" name="Содержимое 4" descr="image_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2784151" cy="1000132"/>
          </a:xfrm>
        </p:spPr>
      </p:pic>
      <p:sp>
        <p:nvSpPr>
          <p:cNvPr id="4" name="Прямоугольник 3"/>
          <p:cNvSpPr/>
          <p:nvPr/>
        </p:nvSpPr>
        <p:spPr>
          <a:xfrm>
            <a:off x="4714876" y="6000768"/>
            <a:ext cx="1417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http://asi.ru/</a:t>
            </a:r>
            <a:endParaRPr lang="ru-RU" dirty="0"/>
          </a:p>
        </p:txBody>
      </p:sp>
      <p:pic>
        <p:nvPicPr>
          <p:cNvPr id="21510" name="Picture 6" descr="http://qrcoder.ru/code/?http%3A%2F%2Fwww.nano-obr.ru%2F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929066"/>
            <a:ext cx="2786082" cy="2786084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2428868"/>
            <a:ext cx="8229600" cy="186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Симуляторы и виртуальные лаборатори</a:t>
            </a:r>
            <a:r>
              <a:rPr lang="ru-RU" sz="3200" b="1" noProof="0" dirty="0" smtClean="0">
                <a:latin typeface="+mj-lt"/>
                <a:ea typeface="+mj-ea"/>
                <a:cs typeface="+mj-cs"/>
              </a:rPr>
              <a:t>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actroom.ru/facts/wp-content/uploads/2012/05/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214686"/>
            <a:ext cx="5238750" cy="346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937964" cy="3340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ntern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449" y="285752"/>
            <a:ext cx="9088583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71604" y="55721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SMART-27</a:t>
            </a: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succ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928670"/>
            <a:ext cx="5716131" cy="428730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1056" y="526852"/>
            <a:ext cx="7801199" cy="2720206"/>
          </a:xfrm>
        </p:spPr>
        <p:txBody>
          <a:bodyPr lIns="0" tIns="0" rIns="0" bIns="0" anchor="ctr"/>
          <a:lstStyle/>
          <a:p>
            <a:pPr defTabSz="410751"/>
            <a:r>
              <a:rPr lang="ru-RU" sz="84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Успешных</a:t>
            </a:r>
            <a:br>
              <a:rPr lang="ru-RU" sz="84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</a:br>
            <a:r>
              <a:rPr lang="ru-RU" sz="8400" dirty="0"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проектов! 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472" y="4137794"/>
            <a:ext cx="7801199" cy="27202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Хмара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 Ольга Евгеньевна</a:t>
            </a:r>
          </a:p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Helvetica Light" charset="0"/>
                <a:ea typeface="Helvetica Light" charset="0"/>
                <a:cs typeface="Helvetica Light" charset="0"/>
                <a:sym typeface="Helvetica Light" charset="0"/>
                <a:hlinkClick r:id="rId3"/>
              </a:rPr>
              <a:t>khmaraolga@gmail.com</a:t>
            </a:r>
            <a:endParaRPr lang="en-US" sz="3600" dirty="0" smtClean="0"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8-914-544-962-29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c83f6a58b20a4110bc69ab200c721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6815826" cy="45488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«Школьная лига РОСНАНО» - образовательная программа, целью которой является продвижение в школах Российской Федерации идей, направленных на развитие </a:t>
            </a:r>
            <a:r>
              <a:rPr lang="ru-RU" sz="3600" dirty="0" smtClean="0">
                <a:solidFill>
                  <a:schemeClr val="bg1"/>
                </a:solidFill>
              </a:rPr>
              <a:t>современного образования, в первую очередь – </a:t>
            </a:r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естественнонаучного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/>
              <a:t>СОБЫТИЯ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43050"/>
            <a:ext cx="6215106" cy="3857652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Всероссийская </a:t>
            </a:r>
            <a:r>
              <a:rPr lang="ru-RU" b="1" dirty="0"/>
              <a:t>школьная неделя </a:t>
            </a:r>
            <a:r>
              <a:rPr lang="ru-RU" dirty="0"/>
              <a:t>высоких технологий и </a:t>
            </a:r>
            <a:r>
              <a:rPr lang="ru-RU" dirty="0" err="1"/>
              <a:t>технопредпринимательства</a:t>
            </a:r>
            <a:endParaRPr lang="ru-RU" dirty="0"/>
          </a:p>
          <a:p>
            <a:pPr fontAlgn="base"/>
            <a:r>
              <a:rPr lang="ru-RU" b="1" dirty="0" smtClean="0"/>
              <a:t>«</a:t>
            </a:r>
            <a:r>
              <a:rPr lang="ru-RU" b="1" dirty="0"/>
              <a:t>Школа на ладони</a:t>
            </a:r>
            <a:r>
              <a:rPr lang="ru-RU" b="1" dirty="0" smtClean="0"/>
              <a:t>»</a:t>
            </a:r>
            <a:endParaRPr lang="ru-RU" dirty="0"/>
          </a:p>
          <a:p>
            <a:pPr fontAlgn="base"/>
            <a:r>
              <a:rPr lang="ru-RU" b="1" dirty="0" smtClean="0"/>
              <a:t>Сетевая </a:t>
            </a:r>
            <a:r>
              <a:rPr lang="ru-RU" b="1" dirty="0"/>
              <a:t>научно-практическая конференция </a:t>
            </a:r>
            <a:r>
              <a:rPr lang="ru-RU" dirty="0" smtClean="0"/>
              <a:t>школьников</a:t>
            </a:r>
            <a:endParaRPr lang="en-US" dirty="0" smtClean="0"/>
          </a:p>
          <a:p>
            <a:pPr fontAlgn="base"/>
            <a:r>
              <a:rPr lang="ru-RU" dirty="0" smtClean="0"/>
              <a:t>Летняя </a:t>
            </a:r>
            <a:r>
              <a:rPr lang="ru-RU" dirty="0"/>
              <a:t>школа </a:t>
            </a:r>
            <a:r>
              <a:rPr lang="ru-RU" b="1" dirty="0"/>
              <a:t>«Наноград-2016»</a:t>
            </a:r>
          </a:p>
          <a:p>
            <a:endParaRPr lang="ru-RU" dirty="0"/>
          </a:p>
        </p:txBody>
      </p:sp>
      <p:pic>
        <p:nvPicPr>
          <p:cNvPr id="4" name="Рисунок 3" descr="Creative-medical-science-icons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РЕСУРСЫ </a:t>
            </a:r>
            <a:endParaRPr lang="ru-RU" b="1" dirty="0"/>
          </a:p>
        </p:txBody>
      </p:sp>
      <p:pic>
        <p:nvPicPr>
          <p:cNvPr id="6" name="Содержимое 5" descr="scienc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3166734" cy="3357586"/>
          </a:xfrm>
        </p:spPr>
      </p:pic>
      <p:sp>
        <p:nvSpPr>
          <p:cNvPr id="7" name="Прямоугольник 6"/>
          <p:cNvSpPr/>
          <p:nvPr/>
        </p:nvSpPr>
        <p:spPr>
          <a:xfrm>
            <a:off x="4071934" y="2500306"/>
            <a:ext cx="492922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Сетевая </a:t>
            </a:r>
            <a:r>
              <a:rPr lang="ru-RU" sz="3200" dirty="0" err="1"/>
              <a:t>проектно-апробационная</a:t>
            </a:r>
            <a:r>
              <a:rPr lang="ru-RU" sz="3200" dirty="0"/>
              <a:t> </a:t>
            </a:r>
            <a:r>
              <a:rPr lang="ru-RU" sz="3200" dirty="0" smtClean="0"/>
              <a:t>лаборатория</a:t>
            </a:r>
            <a:endParaRPr lang="ru-RU" sz="3200" dirty="0"/>
          </a:p>
          <a:p>
            <a:pPr marL="34290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Медиатека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07307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85728"/>
            <a:ext cx="3810000" cy="1143000"/>
          </a:xfrm>
        </p:spPr>
      </p:pic>
      <p:pic>
        <p:nvPicPr>
          <p:cNvPr id="5" name="Рисунок 4" descr="3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2524126" cy="2524126"/>
          </a:xfrm>
          <a:prstGeom prst="rect">
            <a:avLst/>
          </a:prstGeom>
        </p:spPr>
      </p:pic>
      <p:pic>
        <p:nvPicPr>
          <p:cNvPr id="6" name="Рисунок 5" descr="n042_pic033_pills_medic_lekarstva_ba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428868"/>
            <a:ext cx="2500330" cy="2500330"/>
          </a:xfrm>
          <a:prstGeom prst="rect">
            <a:avLst/>
          </a:prstGeom>
        </p:spPr>
      </p:pic>
      <p:pic>
        <p:nvPicPr>
          <p:cNvPr id="7" name="Рисунок 6" descr="microscopic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714752"/>
            <a:ext cx="2714620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07307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85728"/>
            <a:ext cx="3810000" cy="1143000"/>
          </a:xfrm>
        </p:spPr>
      </p:pic>
      <p:pic>
        <p:nvPicPr>
          <p:cNvPr id="6" name="Рисунок 5" descr="Без имени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000240"/>
            <a:ext cx="7366000" cy="2108200"/>
          </a:xfrm>
          <a:prstGeom prst="rect">
            <a:avLst/>
          </a:prstGeom>
        </p:spPr>
      </p:pic>
      <p:pic>
        <p:nvPicPr>
          <p:cNvPr id="7" name="Рисунок 6" descr="Без имgени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000504"/>
            <a:ext cx="72644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2225668"/>
          </a:xfrm>
        </p:spPr>
        <p:txBody>
          <a:bodyPr>
            <a:normAutofit/>
          </a:bodyPr>
          <a:lstStyle/>
          <a:p>
            <a:r>
              <a:rPr lang="ru-RU" b="1" dirty="0" smtClean="0"/>
              <a:t>Школьная неделя </a:t>
            </a:r>
            <a:r>
              <a:rPr lang="ru-RU" dirty="0" smtClean="0"/>
              <a:t>высоких технологий</a:t>
            </a:r>
            <a:endParaRPr lang="ru-RU" dirty="0"/>
          </a:p>
        </p:txBody>
      </p:sp>
      <p:pic>
        <p:nvPicPr>
          <p:cNvPr id="4" name="Содержимое 3" descr="vebinar_kartin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2857520" cy="2381975"/>
          </a:xfrm>
        </p:spPr>
      </p:pic>
      <p:pic>
        <p:nvPicPr>
          <p:cNvPr id="5" name="Рисунок 4" descr="Без имени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52"/>
            <a:ext cx="9144000" cy="292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ез имени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846" y="0"/>
            <a:ext cx="8594202" cy="685800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2928926" y="1142984"/>
            <a:ext cx="2071702" cy="6429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190</Words>
  <Application>Microsoft Office PowerPoint</Application>
  <PresentationFormat>Экран (4:3)</PresentationFormat>
  <Paragraphs>41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 Light</vt:lpstr>
      <vt:lpstr>Тема Office</vt:lpstr>
      <vt:lpstr>Высоких нанотехнологии и технопредпринима тельство </vt:lpstr>
      <vt:lpstr>Презентация PowerPoint</vt:lpstr>
      <vt:lpstr>«Школьная лига РОСНАНО» - образовательная программа, целью которой является продвижение в школах Российской Федерации идей, направленных на развитие современного образования, в первую очередь – естественнонаучного. </vt:lpstr>
      <vt:lpstr>СОБЫТИЯ</vt:lpstr>
      <vt:lpstr>РЕСУРСЫ </vt:lpstr>
      <vt:lpstr>Презентация PowerPoint</vt:lpstr>
      <vt:lpstr>Презентация PowerPoint</vt:lpstr>
      <vt:lpstr>Школьная неделя высоких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SMART-27</vt:lpstr>
      <vt:lpstr>Единое информационное поле </vt:lpstr>
      <vt:lpstr>Новые партнеры </vt:lpstr>
      <vt:lpstr>Автономная некоммерческая организация «Электронное образование для наноиндустрии»</vt:lpstr>
      <vt:lpstr>Всероссийская Интернет-олимпиада школьников, студентов, аспирантов и молодых ученых в области наносистем, наноматериалов и нанотехнологий "Нанотехнологии - прорыв в Будущее!"</vt:lpstr>
      <vt:lpstr>Интернет-олимпиада СУНЦ МГУ</vt:lpstr>
      <vt:lpstr>Презентация PowerPoint</vt:lpstr>
      <vt:lpstr>НАНООБР Междисциплинарное обучение </vt:lpstr>
      <vt:lpstr>Презентация PowerPoint</vt:lpstr>
      <vt:lpstr>Презентация PowerPoint</vt:lpstr>
      <vt:lpstr>Успешных проектов!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Высоких нанотехнологии и технопредпринима тельство </dc:title>
  <dc:creator>Perry</dc:creator>
  <cp:lastModifiedBy>Ольга Евгеньевна Хмара</cp:lastModifiedBy>
  <cp:revision>39</cp:revision>
  <dcterms:created xsi:type="dcterms:W3CDTF">2016-04-19T11:35:43Z</dcterms:created>
  <dcterms:modified xsi:type="dcterms:W3CDTF">2016-04-19T22:15:05Z</dcterms:modified>
</cp:coreProperties>
</file>