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3349-180B-41DB-96B6-65B16E2D52D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1D4D2-61A8-4E2C-AE1C-DA13E91B3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9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14755"/>
            <a:ext cx="6480048" cy="108605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Направление работы</a:t>
            </a:r>
            <a:endParaRPr lang="ru-RU" dirty="0">
              <a:ln w="5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762" y="2276871"/>
            <a:ext cx="846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Мы определили самое оптимальное место для базы на основании карты солнечной радиации на данной территории,  используя метод координат.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06895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 основании полученной информации была спроектирована примерная траектория полёта БПЛА.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3861048"/>
            <a:ext cx="7937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Исходя из характеристик приборов наша команда определила максимальное время работы данной автономной станции, а также рассчитала все возможные непредвиденные случаи  и погодные помехи.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48023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58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Направление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</dc:creator>
  <cp:lastModifiedBy>10</cp:lastModifiedBy>
  <cp:revision>7</cp:revision>
  <dcterms:created xsi:type="dcterms:W3CDTF">2016-10-06T08:50:47Z</dcterms:created>
  <dcterms:modified xsi:type="dcterms:W3CDTF">2016-10-06T09:55:56Z</dcterms:modified>
</cp:coreProperties>
</file>