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C5AB4B-8735-4FBC-860E-124B3F802713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42A5E47-0B78-4229-A588-EBC32CB1F6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AB4B-8735-4FBC-860E-124B3F802713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5E47-0B78-4229-A588-EBC32CB1F6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AB4B-8735-4FBC-860E-124B3F802713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5E47-0B78-4229-A588-EBC32CB1F6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C5AB4B-8735-4FBC-860E-124B3F802713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2A5E47-0B78-4229-A588-EBC32CB1F6B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C5AB4B-8735-4FBC-860E-124B3F802713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42A5E47-0B78-4229-A588-EBC32CB1F6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AB4B-8735-4FBC-860E-124B3F802713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5E47-0B78-4229-A588-EBC32CB1F6B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AB4B-8735-4FBC-860E-124B3F802713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5E47-0B78-4229-A588-EBC32CB1F6B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C5AB4B-8735-4FBC-860E-124B3F802713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2A5E47-0B78-4229-A588-EBC32CB1F6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AB4B-8735-4FBC-860E-124B3F802713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5E47-0B78-4229-A588-EBC32CB1F6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C5AB4B-8735-4FBC-860E-124B3F802713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2A5E47-0B78-4229-A588-EBC32CB1F6B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C5AB4B-8735-4FBC-860E-124B3F802713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2A5E47-0B78-4229-A588-EBC32CB1F6B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C5AB4B-8735-4FBC-860E-124B3F802713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2A5E47-0B78-4229-A588-EBC32CB1F6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идея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1) Базовая рецептура – </a:t>
            </a:r>
            <a:r>
              <a:rPr lang="ru-RU" u="sng" dirty="0" smtClean="0"/>
              <a:t>ПАВ</a:t>
            </a:r>
            <a:r>
              <a:rPr lang="ru-RU" dirty="0" smtClean="0"/>
              <a:t> (Поверхностно Активные Вещества) из синтетического сырья (например, нефтяные</a:t>
            </a:r>
            <a:r>
              <a:rPr lang="ru-RU" dirty="0"/>
              <a:t> парафины, </a:t>
            </a:r>
            <a:r>
              <a:rPr lang="ru-RU" dirty="0" smtClean="0"/>
              <a:t>различные олефины), т.к. натуральное – дорого.</a:t>
            </a:r>
          </a:p>
          <a:p>
            <a:pPr>
              <a:buNone/>
            </a:pPr>
            <a:r>
              <a:rPr lang="ru-RU" dirty="0" smtClean="0"/>
              <a:t>		ПАВ – действующее вещество моющих </a:t>
            </a:r>
            <a:r>
              <a:rPr lang="ru-RU" dirty="0"/>
              <a:t>и чистящих </a:t>
            </a:r>
            <a:r>
              <a:rPr lang="ru-RU" dirty="0" smtClean="0"/>
              <a:t>средств.</a:t>
            </a:r>
          </a:p>
          <a:p>
            <a:r>
              <a:rPr lang="ru-RU" dirty="0" smtClean="0"/>
              <a:t>2) Основа – </a:t>
            </a:r>
            <a:r>
              <a:rPr lang="ru-RU" u="sng" dirty="0" smtClean="0"/>
              <a:t>вода</a:t>
            </a:r>
            <a:r>
              <a:rPr lang="ru-RU" dirty="0" smtClean="0"/>
              <a:t> (рН=7)</a:t>
            </a:r>
          </a:p>
          <a:p>
            <a:pPr>
              <a:buNone/>
            </a:pPr>
            <a:r>
              <a:rPr lang="ru-RU" dirty="0" smtClean="0"/>
              <a:t>		Удаляет грязь с поверхности.</a:t>
            </a:r>
          </a:p>
          <a:p>
            <a:r>
              <a:rPr lang="ru-RU" dirty="0" smtClean="0"/>
              <a:t>3) </a:t>
            </a:r>
            <a:r>
              <a:rPr lang="ru-RU" u="sng" dirty="0" smtClean="0"/>
              <a:t>Комплексообразователи</a:t>
            </a:r>
          </a:p>
          <a:p>
            <a:pPr>
              <a:buNone/>
            </a:pPr>
            <a:r>
              <a:rPr lang="ru-RU" dirty="0" smtClean="0"/>
              <a:t>		Для понижения жесткости воды и снятия поверхностного натяжения.</a:t>
            </a:r>
          </a:p>
          <a:p>
            <a:pPr>
              <a:buNone/>
            </a:pPr>
            <a:r>
              <a:rPr lang="ru-RU" smtClean="0"/>
              <a:t>		Например</a:t>
            </a:r>
            <a:r>
              <a:rPr lang="ru-RU" dirty="0" smtClean="0"/>
              <a:t>, отдушки, полироли и прочее.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20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Главная идея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Главная идея</dc:title>
  <dc:creator>111</dc:creator>
  <cp:lastModifiedBy>111</cp:lastModifiedBy>
  <cp:revision>4</cp:revision>
  <dcterms:created xsi:type="dcterms:W3CDTF">2016-10-06T09:17:05Z</dcterms:created>
  <dcterms:modified xsi:type="dcterms:W3CDTF">2016-10-06T09:50:05Z</dcterms:modified>
</cp:coreProperties>
</file>