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48880"/>
            <a:ext cx="7704856" cy="3738728"/>
          </a:xfrm>
        </p:spPr>
        <p:txBody>
          <a:bodyPr/>
          <a:lstStyle/>
          <a:p>
            <a:r>
              <a:rPr lang="ru-RU" dirty="0" smtClean="0"/>
              <a:t>На рынке средств защиты древесины насчитывается около 30 наименований. По ценовому признаку среди них на рынке выделяются такие категории:</a:t>
            </a:r>
          </a:p>
          <a:p>
            <a:pPr marL="0" indent="0">
              <a:buNone/>
            </a:pPr>
            <a:r>
              <a:rPr lang="ru-RU" dirty="0" smtClean="0"/>
              <a:t>1. Бюджетные материалы (эконом-класс)- «</a:t>
            </a:r>
            <a:r>
              <a:rPr lang="ru-RU" dirty="0" err="1" smtClean="0"/>
              <a:t>Сенеж</a:t>
            </a:r>
            <a:r>
              <a:rPr lang="ru-RU" dirty="0" smtClean="0"/>
              <a:t>», «</a:t>
            </a:r>
            <a:r>
              <a:rPr lang="ru-RU" dirty="0" err="1" smtClean="0"/>
              <a:t>Акватекс</a:t>
            </a:r>
            <a:r>
              <a:rPr lang="ru-RU" dirty="0" smtClean="0"/>
              <a:t>», «</a:t>
            </a:r>
            <a:r>
              <a:rPr lang="ru-RU" dirty="0" err="1" smtClean="0"/>
              <a:t>Текстурол</a:t>
            </a:r>
            <a:r>
              <a:rPr lang="ru-RU" dirty="0" smtClean="0"/>
              <a:t>», «</a:t>
            </a:r>
            <a:r>
              <a:rPr lang="en-US" dirty="0" err="1" smtClean="0"/>
              <a:t>Pinotex</a:t>
            </a:r>
            <a:r>
              <a:rPr lang="ru-RU" dirty="0" smtClean="0"/>
              <a:t>» и др.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Общепотребительские</a:t>
            </a:r>
            <a:r>
              <a:rPr lang="ru-RU" dirty="0" smtClean="0"/>
              <a:t> материалы (средний класс)- «</a:t>
            </a:r>
            <a:r>
              <a:rPr lang="en-US" dirty="0" err="1" smtClean="0"/>
              <a:t>Belinka</a:t>
            </a:r>
            <a:r>
              <a:rPr lang="ru-RU" dirty="0" smtClean="0"/>
              <a:t>» (Словения), </a:t>
            </a:r>
            <a:r>
              <a:rPr lang="en-US" dirty="0" err="1"/>
              <a:t>Tikkurila</a:t>
            </a:r>
            <a:r>
              <a:rPr lang="en-US" dirty="0"/>
              <a:t> </a:t>
            </a:r>
            <a:r>
              <a:rPr lang="ru-RU" dirty="0" smtClean="0"/>
              <a:t>(Финляндия) и др.</a:t>
            </a:r>
          </a:p>
          <a:p>
            <a:pPr marL="0" indent="0">
              <a:buNone/>
            </a:pPr>
            <a:r>
              <a:rPr lang="ru-RU" dirty="0" smtClean="0"/>
              <a:t>3. Профессиональные материалы (премиум-класс)- бренды</a:t>
            </a:r>
            <a:r>
              <a:rPr lang="en-US" dirty="0" smtClean="0"/>
              <a:t> Ace, </a:t>
            </a:r>
            <a:r>
              <a:rPr lang="en-US" dirty="0" err="1" smtClean="0"/>
              <a:t>Dulux</a:t>
            </a:r>
            <a:r>
              <a:rPr lang="en-US" dirty="0" smtClean="0"/>
              <a:t>, Woodworks </a:t>
            </a:r>
            <a:r>
              <a:rPr lang="ru-RU" dirty="0" smtClean="0"/>
              <a:t>и др.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Исследование рынка </a:t>
            </a:r>
            <a:br>
              <a:rPr lang="ru-RU" sz="3600" b="1" dirty="0" smtClean="0"/>
            </a:br>
            <a:r>
              <a:rPr lang="ru-RU" sz="3600" b="1" dirty="0" smtClean="0"/>
              <a:t>средств защиты древесины.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058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енол формула картин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504056" cy="61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492896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Обработать раствором карболки          , чтобы обеспечить защиту древесины от насекомых.</a:t>
            </a:r>
          </a:p>
          <a:p>
            <a:pPr marL="0" indent="0">
              <a:buNone/>
            </a:pPr>
            <a:r>
              <a:rPr lang="ru-RU" dirty="0" smtClean="0"/>
              <a:t>2. Обработать древесину кремнефтористым натрием  </a:t>
            </a:r>
            <a:r>
              <a:rPr lang="en-US" dirty="0" smtClean="0"/>
              <a:t>Na</a:t>
            </a:r>
            <a:r>
              <a:rPr lang="en-US" sz="1600" dirty="0" smtClean="0"/>
              <a:t>2</a:t>
            </a:r>
            <a:r>
              <a:rPr lang="en-US" dirty="0" smtClean="0"/>
              <a:t>SiF</a:t>
            </a:r>
            <a:r>
              <a:rPr lang="en-US" sz="1600" dirty="0" smtClean="0"/>
              <a:t>6</a:t>
            </a:r>
            <a:r>
              <a:rPr lang="ru-RU" sz="1600" dirty="0" smtClean="0"/>
              <a:t> </a:t>
            </a:r>
            <a:r>
              <a:rPr lang="ru-RU" dirty="0"/>
              <a:t>при определенной температуре</a:t>
            </a:r>
            <a:r>
              <a:rPr lang="ru-RU" sz="1600" dirty="0" smtClean="0"/>
              <a:t>, </a:t>
            </a:r>
            <a:r>
              <a:rPr lang="ru-RU" dirty="0" smtClean="0"/>
              <a:t>чтобы обеспечить защиту от огня.</a:t>
            </a:r>
          </a:p>
          <a:p>
            <a:pPr marL="0" indent="0">
              <a:buNone/>
            </a:pPr>
            <a:r>
              <a:rPr lang="ru-RU" dirty="0" smtClean="0"/>
              <a:t>3. Обработать парафином для защиты от влаги.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Замечание: </a:t>
            </a:r>
            <a:r>
              <a:rPr lang="ru-RU" dirty="0" smtClean="0"/>
              <a:t>При нанесении соблюдать технику безопасности (надевать респиратор и резиновые перчатки).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Рецептура и технология производства средств защиты древесины.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515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121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Исследование рынка  средств защиты древесины.</vt:lpstr>
      <vt:lpstr>Рецептура и технология производства средств защиты древесины.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2016-10-06T09:03:43Z</dcterms:created>
  <dcterms:modified xsi:type="dcterms:W3CDTF">2016-10-06T09:31:08Z</dcterms:modified>
</cp:coreProperties>
</file>