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4" r:id="rId2"/>
    <p:sldId id="259" r:id="rId3"/>
    <p:sldId id="261" r:id="rId4"/>
    <p:sldId id="260" r:id="rId5"/>
    <p:sldId id="262" r:id="rId6"/>
    <p:sldId id="256" r:id="rId7"/>
    <p:sldId id="265" r:id="rId8"/>
    <p:sldId id="25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3" autoAdjust="0"/>
    <p:restoredTop sz="94660"/>
  </p:normalViewPr>
  <p:slideViewPr>
    <p:cSldViewPr>
      <p:cViewPr>
        <p:scale>
          <a:sx n="66" d="100"/>
          <a:sy n="66" d="100"/>
        </p:scale>
        <p:origin x="-157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Автономная система замены аккумуляторов </a:t>
            </a:r>
            <a:r>
              <a:rPr lang="ru-RU" dirty="0" err="1" smtClean="0"/>
              <a:t>дронов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Лаборатория №2.</a:t>
            </a:r>
          </a:p>
          <a:p>
            <a:r>
              <a:rPr lang="ru-RU" dirty="0" smtClean="0"/>
              <a:t>Информатика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</a:t>
            </a:r>
            <a:r>
              <a:rPr lang="ru-RU" dirty="0" smtClean="0"/>
              <a:t>кейса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	</a:t>
            </a:r>
            <a:r>
              <a:rPr lang="ru-RU" dirty="0" smtClean="0"/>
              <a:t>Разработать </a:t>
            </a:r>
            <a:r>
              <a:rPr lang="ru-RU" dirty="0" smtClean="0"/>
              <a:t>концепт системы автоматической замены аккумуляторной батареи </a:t>
            </a:r>
            <a:r>
              <a:rPr lang="ru-RU" dirty="0" smtClean="0"/>
              <a:t>БПЛА после </a:t>
            </a:r>
            <a:r>
              <a:rPr lang="ru-RU" dirty="0" smtClean="0"/>
              <a:t>посадки на посадочную платформу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</a:t>
            </a:r>
            <a:r>
              <a:rPr lang="ru-RU" dirty="0" smtClean="0"/>
              <a:t>кейса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Разработать концепт системы замены аккумуляторной батареи, включающий</a:t>
            </a:r>
            <a:r>
              <a:rPr lang="en-US" dirty="0" smtClean="0"/>
              <a:t>:</a:t>
            </a:r>
            <a:endParaRPr lang="ru-RU" dirty="0" smtClean="0"/>
          </a:p>
          <a:p>
            <a:pPr>
              <a:buNone/>
            </a:pPr>
            <a:endParaRPr lang="ru-RU" dirty="0"/>
          </a:p>
          <a:p>
            <a:r>
              <a:rPr lang="ru-RU" dirty="0" smtClean="0"/>
              <a:t>эскиз аккумуляторного блока на борту БПЛА</a:t>
            </a:r>
          </a:p>
          <a:p>
            <a:r>
              <a:rPr lang="ru-RU" dirty="0"/>
              <a:t>э</a:t>
            </a:r>
            <a:r>
              <a:rPr lang="ru-RU" dirty="0" smtClean="0"/>
              <a:t>скиз корпуса аккумуляторной батареи</a:t>
            </a:r>
          </a:p>
          <a:p>
            <a:r>
              <a:rPr lang="ru-RU" dirty="0" smtClean="0"/>
              <a:t>эскиз автоматизированного механизма замены АКБ в корпусе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1143000"/>
            <a:ext cx="4114800" cy="1066800"/>
          </a:xfrm>
        </p:spPr>
        <p:txBody>
          <a:bodyPr>
            <a:noAutofit/>
          </a:bodyPr>
          <a:lstStyle/>
          <a:p>
            <a:r>
              <a:rPr lang="ru-RU" dirty="0" smtClean="0"/>
              <a:t>Актуальность</a:t>
            </a:r>
            <a:r>
              <a:rPr lang="en-US" dirty="0" smtClean="0"/>
              <a:t>:</a:t>
            </a:r>
            <a:endParaRPr lang="ru-RU" sz="3600" dirty="0"/>
          </a:p>
        </p:txBody>
      </p:sp>
      <p:pic>
        <p:nvPicPr>
          <p:cNvPr id="13" name="Содержимое 3" descr="l_orig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2132856"/>
            <a:ext cx="4587368" cy="3086988"/>
          </a:xfrm>
        </p:spPr>
      </p:pic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499992" y="1052736"/>
            <a:ext cx="4320480" cy="57226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Одной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основных проблем современных малых беспилотных авиационных систем является малое время полета без замены АКБ (аккумуляторной батареи) или подзарядки.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Вместе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тем, существует потребность преодолевать расстояния, время преодоления которых существенно превышает максимальное время полета от одной зарядки.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Одним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возможных решений данной проблемы является создания автоматических станций зарядки либо замены АКБ.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платформы</a:t>
            </a:r>
            <a:r>
              <a:rPr lang="en-US" dirty="0" smtClean="0"/>
              <a:t>:</a:t>
            </a:r>
            <a:endParaRPr lang="ru-RU" dirty="0"/>
          </a:p>
        </p:txBody>
      </p:sp>
      <p:pic>
        <p:nvPicPr>
          <p:cNvPr id="5" name="Picture 2" descr="C:\Users\acer1\Desktop\Безымянный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67539" y="2249488"/>
            <a:ext cx="7408921" cy="4324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Безымянный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7" y="836712"/>
            <a:ext cx="8800976" cy="49505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1093" y="2343824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На аккумуляторе должно быть предусмотрено </a:t>
            </a:r>
            <a:r>
              <a:rPr lang="ru-RU" sz="1200" dirty="0" err="1"/>
              <a:t>ключеобразное</a:t>
            </a:r>
            <a:r>
              <a:rPr lang="ru-RU" sz="1200" dirty="0"/>
              <a:t> углубление.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25522" y="2305420"/>
            <a:ext cx="2248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Внизу </a:t>
            </a:r>
            <a:r>
              <a:rPr lang="ru-RU" sz="1200" dirty="0"/>
              <a:t>платформы имеется ключ, выполняющий функцию подъемного и опускающего механизма.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3763" y="5608553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Сбоку шахты имеется отодвигающаяся плитка с отверстием под ключ, на которую погружается аккумулятор.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45082" y="5401526"/>
            <a:ext cx="28670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Одна из свободных плиток в платформе выдвигается, сквозь нее проходит ключ и забирает аккумулятор. </a:t>
            </a:r>
          </a:p>
          <a:p>
            <a:r>
              <a:rPr lang="ru-RU" sz="1200" dirty="0"/>
              <a:t>Т.к. крепления отсутствуют, то аккумулятор держится, в основном,  на силе тяжести.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00192" y="5331552"/>
            <a:ext cx="27363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 </a:t>
            </a:r>
            <a:r>
              <a:rPr lang="ru-RU" sz="1200" dirty="0" smtClean="0"/>
              <a:t>       Ключ </a:t>
            </a:r>
            <a:r>
              <a:rPr lang="ru-RU" sz="1200" dirty="0"/>
              <a:t>опускается и, проходя сквозь плиту, оставляет на ней аккумулятор, который в свою очередь задвигается в специальный отсек для подзарядки. Обратным алгоритмом вставляется уже заряженный аккумулятор в </a:t>
            </a:r>
            <a:r>
              <a:rPr lang="ru-RU" sz="1200" dirty="0" err="1"/>
              <a:t>дрон</a:t>
            </a:r>
            <a:r>
              <a:rPr lang="ru-RU" sz="1200" dirty="0"/>
              <a:t>.</a:t>
            </a:r>
          </a:p>
          <a:p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6" y="2397754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В разработанной нами платформе присутствует шахта по форме аккумулятора.</a:t>
            </a:r>
          </a:p>
        </p:txBody>
      </p:sp>
    </p:spTree>
    <p:extLst>
      <p:ext uri="{BB962C8B-B14F-4D97-AF65-F5344CB8AC3E}">
        <p14:creationId xmlns="" xmlns:p14="http://schemas.microsoft.com/office/powerpoint/2010/main" val="410278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Разработчики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Башунов</a:t>
            </a:r>
            <a:r>
              <a:rPr lang="ru-RU" dirty="0" smtClean="0"/>
              <a:t> Ерофей</a:t>
            </a:r>
            <a:endParaRPr lang="ru-RU" dirty="0" smtClean="0"/>
          </a:p>
          <a:p>
            <a:r>
              <a:rPr lang="ru-RU" dirty="0" err="1" smtClean="0"/>
              <a:t>Важничин</a:t>
            </a:r>
            <a:r>
              <a:rPr lang="ru-RU" dirty="0" smtClean="0"/>
              <a:t> </a:t>
            </a:r>
            <a:r>
              <a:rPr lang="ru-RU" dirty="0" smtClean="0"/>
              <a:t>Никита</a:t>
            </a:r>
            <a:endParaRPr lang="ru-RU" dirty="0" smtClean="0"/>
          </a:p>
          <a:p>
            <a:r>
              <a:rPr lang="ru-RU" dirty="0" smtClean="0"/>
              <a:t>Веселовский </a:t>
            </a:r>
            <a:r>
              <a:rPr lang="ru-RU" dirty="0" smtClean="0"/>
              <a:t>Марк</a:t>
            </a:r>
            <a:endParaRPr lang="ru-RU" dirty="0" smtClean="0"/>
          </a:p>
          <a:p>
            <a:r>
              <a:rPr lang="ru-RU" dirty="0" err="1" smtClean="0"/>
              <a:t>Выдря</a:t>
            </a:r>
            <a:r>
              <a:rPr lang="ru-RU" dirty="0" smtClean="0"/>
              <a:t> </a:t>
            </a:r>
            <a:r>
              <a:rPr lang="ru-RU" dirty="0" smtClean="0"/>
              <a:t>Андрей</a:t>
            </a:r>
            <a:endParaRPr lang="ru-RU" dirty="0" smtClean="0"/>
          </a:p>
          <a:p>
            <a:r>
              <a:rPr lang="ru-RU" dirty="0" smtClean="0"/>
              <a:t>Гребенюк </a:t>
            </a:r>
            <a:r>
              <a:rPr lang="ru-RU" dirty="0" smtClean="0"/>
              <a:t>Никита</a:t>
            </a:r>
          </a:p>
          <a:p>
            <a:r>
              <a:rPr lang="ru-RU" dirty="0" err="1" smtClean="0"/>
              <a:t>Еркович</a:t>
            </a:r>
            <a:r>
              <a:rPr lang="ru-RU" dirty="0" smtClean="0"/>
              <a:t> </a:t>
            </a:r>
            <a:r>
              <a:rPr lang="ru-RU" dirty="0" smtClean="0"/>
              <a:t>Степан</a:t>
            </a:r>
          </a:p>
          <a:p>
            <a:r>
              <a:rPr lang="ru-RU" dirty="0" smtClean="0"/>
              <a:t>Ермаков </a:t>
            </a:r>
            <a:r>
              <a:rPr lang="ru-RU" dirty="0" smtClean="0"/>
              <a:t>Тимофей</a:t>
            </a:r>
            <a:endParaRPr lang="ru-RU" dirty="0" smtClean="0"/>
          </a:p>
          <a:p>
            <a:r>
              <a:rPr lang="ru-RU" dirty="0" smtClean="0"/>
              <a:t>Ипатов Артём</a:t>
            </a:r>
          </a:p>
          <a:p>
            <a:r>
              <a:rPr lang="ru-RU" dirty="0" err="1" smtClean="0"/>
              <a:t>Лаханский</a:t>
            </a:r>
            <a:r>
              <a:rPr lang="ru-RU" dirty="0" smtClean="0"/>
              <a:t> Алексей</a:t>
            </a:r>
          </a:p>
          <a:p>
            <a:r>
              <a:rPr lang="ru-RU" dirty="0" err="1" smtClean="0"/>
              <a:t>Майданова</a:t>
            </a:r>
            <a:r>
              <a:rPr lang="ru-RU" dirty="0" smtClean="0"/>
              <a:t> Елизавета</a:t>
            </a:r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Автономная система замены аккумуляторов </a:t>
            </a:r>
            <a:r>
              <a:rPr lang="ru-RU" dirty="0" err="1" smtClean="0"/>
              <a:t>дронов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Лаборатория №2.</a:t>
            </a:r>
          </a:p>
          <a:p>
            <a:r>
              <a:rPr lang="ru-RU" dirty="0" smtClean="0"/>
              <a:t>И</a:t>
            </a:r>
            <a:r>
              <a:rPr lang="ru-RU" dirty="0" smtClean="0"/>
              <a:t>нформатика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93</TotalTime>
  <Words>164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Автономная система замены аккумуляторов дронов</vt:lpstr>
      <vt:lpstr>Цель кейса:</vt:lpstr>
      <vt:lpstr>Задача кейса:</vt:lpstr>
      <vt:lpstr>Актуальность:</vt:lpstr>
      <vt:lpstr>Схема платформы:</vt:lpstr>
      <vt:lpstr>Слайд 6</vt:lpstr>
      <vt:lpstr>Разработчики:</vt:lpstr>
      <vt:lpstr>Автономная система замены аккумуляторов дронов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по замене аккумулятора дрона</dc:title>
  <dc:creator>admin</dc:creator>
  <cp:lastModifiedBy>acer1</cp:lastModifiedBy>
  <cp:revision>16</cp:revision>
  <dcterms:created xsi:type="dcterms:W3CDTF">2016-10-06T09:51:20Z</dcterms:created>
  <dcterms:modified xsi:type="dcterms:W3CDTF">2016-10-07T14:03:51Z</dcterms:modified>
</cp:coreProperties>
</file>