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ln w="5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Автономный комплекс экологического мониторинга природных </a:t>
            </a:r>
            <a:br>
              <a:rPr lang="ru-RU" i="1" dirty="0" smtClean="0">
                <a:ln w="5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i="1" dirty="0" smtClean="0">
                <a:ln w="5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объектов</a:t>
            </a:r>
            <a:endParaRPr lang="ru-RU" i="1" dirty="0">
              <a:ln w="5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392488" cy="11765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Franklin Gothic Heavy" panose="020B0903020102020204" pitchFamily="34" charset="0"/>
                <a:cs typeface="Times New Roman" panose="02020603050405020304" pitchFamily="18" charset="0"/>
              </a:rPr>
              <a:t>Выполнила команда математиков второго отряда «1С» </a:t>
            </a:r>
          </a:p>
          <a:p>
            <a:pPr algn="ctr"/>
            <a:r>
              <a:rPr lang="ru-RU" dirty="0" smtClean="0">
                <a:latin typeface="Franklin Gothic Heavy" panose="020B0903020102020204" pitchFamily="34" charset="0"/>
                <a:cs typeface="Times New Roman" panose="02020603050405020304" pitchFamily="18" charset="0"/>
              </a:rPr>
              <a:t>смены Наноград-27 </a:t>
            </a:r>
            <a:endParaRPr lang="ru-RU" dirty="0"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221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1656184" cy="1143000"/>
          </a:xfrm>
        </p:spPr>
        <p:txBody>
          <a:bodyPr/>
          <a:lstStyle/>
          <a:p>
            <a:r>
              <a:rPr lang="ru-RU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052936"/>
          </a:xfrm>
        </p:spPr>
        <p:txBody>
          <a:bodyPr/>
          <a:lstStyle/>
          <a:p>
            <a:pPr marL="36576" indent="0">
              <a:buNone/>
            </a:pPr>
            <a:r>
              <a:rPr lang="ru-RU" i="1" dirty="0" smtClean="0"/>
              <a:t>В рамках решения кейса необходимо проверить целесообразность использования беспилотных летательных средств для осуществления сбора информации об уровне воды в разных точках.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3435100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2242592" cy="1143000"/>
          </a:xfrm>
        </p:spPr>
        <p:txBody>
          <a:bodyPr/>
          <a:lstStyle/>
          <a:p>
            <a:r>
              <a:rPr lang="ru-RU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Задачи</a:t>
            </a:r>
            <a:endParaRPr lang="ru-RU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Определить точку размещения платформы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Определить траекторию облёта точек сбора информации.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Рассчитать систему энергообеспечения платформы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Дать оценку длительности работы системы</a:t>
            </a:r>
          </a:p>
        </p:txBody>
      </p:sp>
    </p:spTree>
    <p:extLst>
      <p:ext uri="{BB962C8B-B14F-4D97-AF65-F5344CB8AC3E}">
        <p14:creationId xmlns="" xmlns:p14="http://schemas.microsoft.com/office/powerpoint/2010/main" val="9878511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26692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Первая задача</a:t>
            </a:r>
            <a:endParaRPr lang="ru-RU" i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757071" cy="4583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504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009" y="260648"/>
            <a:ext cx="403244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Вторая задача</a:t>
            </a:r>
            <a:endParaRPr lang="ru-RU" i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747058" cy="4573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9526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DSC_9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9318">
            <a:off x="219622" y="1224113"/>
            <a:ext cx="4310367" cy="24245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920">
            <a:off x="3499473" y="3100132"/>
            <a:ext cx="515390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SC_9556.JPG"/>
          <p:cNvPicPr>
            <a:picLocks noChangeAspect="1"/>
          </p:cNvPicPr>
          <p:nvPr/>
        </p:nvPicPr>
        <p:blipFill>
          <a:blip r:embed="rId4" cstate="print"/>
          <a:srcRect l="5901" t="10800" r="4326" b="10801"/>
          <a:stretch>
            <a:fillRect/>
          </a:stretch>
        </p:blipFill>
        <p:spPr>
          <a:xfrm>
            <a:off x="251520" y="4005064"/>
            <a:ext cx="5277157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Третья задача</a:t>
            </a:r>
            <a:endParaRPr lang="ru-RU" i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9153">
            <a:off x="3792419" y="700025"/>
            <a:ext cx="5112568" cy="30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8662">
            <a:off x="3431971" y="3826456"/>
            <a:ext cx="5140002" cy="6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1020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2026568" cy="1143000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Вывод:</a:t>
            </a:r>
            <a:endParaRPr lang="ru-RU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290892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Данный проект целесообразен для мониторинга выбранной местности, так как солнечной энергии, накапливаемой батареями, достаточно для правильной работы системы.   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8447640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</TotalTime>
  <Words>90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Автономный комплекс экологического мониторинга природных  объектов</vt:lpstr>
      <vt:lpstr>Цель </vt:lpstr>
      <vt:lpstr>Задачи</vt:lpstr>
      <vt:lpstr>Первая задача</vt:lpstr>
      <vt:lpstr>Вторая задача</vt:lpstr>
      <vt:lpstr>Третья задача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Автономный комплекс экологического мониторинга природных  объектов</dc:title>
  <dc:creator>admin</dc:creator>
  <cp:lastModifiedBy>Андрей</cp:lastModifiedBy>
  <cp:revision>29</cp:revision>
  <dcterms:created xsi:type="dcterms:W3CDTF">2016-10-06T09:16:46Z</dcterms:created>
  <dcterms:modified xsi:type="dcterms:W3CDTF">2016-10-07T22:05:48Z</dcterms:modified>
</cp:coreProperties>
</file>