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674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5453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557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102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2426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9995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7006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0071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3068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3069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3086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036496" cy="244827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КЕЙС №3 «Образовательный набор-конструктор по программируемой электронике и робототехнике для детей 10-15 лет»</a:t>
            </a:r>
            <a:endParaRPr lang="ru-RU" sz="3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517232"/>
            <a:ext cx="8784976" cy="1152128"/>
          </a:xfrm>
        </p:spPr>
        <p:txBody>
          <a:bodyPr/>
          <a:lstStyle/>
          <a:p>
            <a:r>
              <a:rPr lang="ru-RU" sz="2400" i="1" dirty="0" smtClean="0"/>
              <a:t>Выполнили: лаборатория «Физика</a:t>
            </a:r>
            <a:r>
              <a:rPr lang="ru-RU" sz="2400" i="1" dirty="0" smtClean="0"/>
              <a:t>»</a:t>
            </a:r>
          </a:p>
          <a:p>
            <a:r>
              <a:rPr lang="ru-RU" sz="2400" i="1" dirty="0" smtClean="0"/>
              <a:t>Куратор: </a:t>
            </a:r>
            <a:r>
              <a:rPr lang="ru-RU" sz="2400" i="1" dirty="0" err="1" smtClean="0"/>
              <a:t>Куприкова</a:t>
            </a:r>
            <a:r>
              <a:rPr lang="ru-RU" sz="2400" i="1" dirty="0" smtClean="0"/>
              <a:t> Светлана Александровна</a:t>
            </a:r>
            <a:endParaRPr lang="ru-RU" sz="2400" i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724" y1="38340" x2="27724" y2="38340"/>
                        <a14:foregroundMark x1="70944" y1="37747" x2="70944" y2="37747"/>
                        <a14:foregroundMark x1="91404" y1="4743" x2="91404" y2="4743"/>
                        <a14:foregroundMark x1="76877" y1="89526" x2="76877" y2="89526"/>
                        <a14:foregroundMark x1="88499" y1="88933" x2="88499" y2="88933"/>
                        <a14:foregroundMark x1="61501" y1="79051" x2="61501" y2="79051"/>
                        <a14:foregroundMark x1="52906" y1="82411" x2="52906" y2="82411"/>
                        <a14:foregroundMark x1="42010" y1="87747" x2="42010" y2="87747"/>
                        <a14:foregroundMark x1="29419" y1="87154" x2="29419" y2="87154"/>
                        <a14:foregroundMark x1="17070" y1="91700" x2="17070" y2="9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23" y="2564904"/>
            <a:ext cx="474751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Кейса №3 выполнены, проблема решена.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08.10.2016г «Наноград-27» КДЦ «Созвездие»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96" y="2670051"/>
            <a:ext cx="4256038" cy="22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02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59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ru-RU" dirty="0" smtClean="0"/>
              <a:t>Для сборки проектов на базе </a:t>
            </a:r>
            <a:r>
              <a:rPr lang="en-US" dirty="0" err="1" smtClean="0"/>
              <a:t>Arduino</a:t>
            </a:r>
            <a:r>
              <a:rPr lang="ru-RU" dirty="0" smtClean="0"/>
              <a:t> необходимо использовать макетную плату, электронные компоненты, соединять их проводниками. Это вызывает ряд определенных трудностей для детей, не имеющих опыта в электронике, и образовательных организаций.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102" y="0"/>
            <a:ext cx="8229600" cy="97244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Цель: разработать концепцию образовательного набора для изучения </a:t>
            </a:r>
            <a:r>
              <a:rPr lang="ru-RU" dirty="0" smtClean="0"/>
              <a:t>робототехники </a:t>
            </a:r>
            <a:r>
              <a:rPr lang="ru-RU" dirty="0" smtClean="0"/>
              <a:t>на базе </a:t>
            </a:r>
            <a:r>
              <a:rPr lang="en-US" dirty="0" err="1" smtClean="0"/>
              <a:t>Arduino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Задания:</a:t>
            </a:r>
          </a:p>
          <a:p>
            <a:pPr lvl="1"/>
            <a:r>
              <a:rPr lang="ru-RU" dirty="0" smtClean="0"/>
              <a:t>Изучить ассортимент аппаратной платформы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lvl="1"/>
            <a:r>
              <a:rPr lang="ru-RU" dirty="0" smtClean="0"/>
              <a:t>Изучить рынок потенциальных потребителей	</a:t>
            </a:r>
          </a:p>
          <a:p>
            <a:pPr lvl="1"/>
            <a:r>
              <a:rPr lang="ru-RU" dirty="0" smtClean="0"/>
              <a:t>Изучить устройства, компоненты наборов </a:t>
            </a:r>
            <a:r>
              <a:rPr lang="en-US" dirty="0" err="1" smtClean="0"/>
              <a:t>Arduino</a:t>
            </a:r>
            <a:endParaRPr lang="ru-RU" dirty="0" smtClean="0"/>
          </a:p>
          <a:p>
            <a:pPr lvl="1"/>
            <a:r>
              <a:rPr lang="ru-RU" dirty="0" smtClean="0"/>
              <a:t>Предложить идею реализации межкомпонентных соединений с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lvl="1"/>
            <a:r>
              <a:rPr lang="ru-RU" dirty="0" smtClean="0"/>
              <a:t>Предложить перечень комплектующих для образовательного набора </a:t>
            </a:r>
            <a:r>
              <a:rPr lang="en-US" dirty="0" err="1" smtClean="0"/>
              <a:t>Arduino</a:t>
            </a:r>
            <a:r>
              <a:rPr lang="ru-RU" dirty="0" smtClean="0"/>
              <a:t> в соответствии с разработанными соединениями.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878528"/>
            <a:ext cx="2932559" cy="19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Ассортимент платформы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Arduino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Версии платформы: </a:t>
            </a:r>
            <a:r>
              <a:rPr lang="en-US" dirty="0" smtClean="0"/>
              <a:t>Due,</a:t>
            </a:r>
            <a:r>
              <a:rPr lang="ru-RU" dirty="0" smtClean="0"/>
              <a:t> </a:t>
            </a:r>
            <a:r>
              <a:rPr lang="ru-RU" dirty="0" err="1" smtClean="0"/>
              <a:t>Leonardo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Micro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Uno</a:t>
            </a:r>
            <a:r>
              <a:rPr lang="en-US" dirty="0" smtClean="0"/>
              <a:t>, </a:t>
            </a:r>
            <a:r>
              <a:rPr lang="ru-RU" dirty="0" err="1" smtClean="0"/>
              <a:t>Nano</a:t>
            </a:r>
            <a:r>
              <a:rPr lang="en-US" dirty="0" smtClean="0"/>
              <a:t>, </a:t>
            </a:r>
            <a:r>
              <a:rPr lang="ru-RU" dirty="0" err="1" smtClean="0"/>
              <a:t>Mini</a:t>
            </a:r>
            <a:endParaRPr lang="ru-RU" dirty="0" smtClean="0"/>
          </a:p>
          <a:p>
            <a:r>
              <a:rPr lang="ru-RU" dirty="0" smtClean="0"/>
              <a:t>Платы расширений </a:t>
            </a:r>
            <a:r>
              <a:rPr lang="ru-RU" dirty="0" err="1" smtClean="0"/>
              <a:t>WiFi</a:t>
            </a:r>
            <a:r>
              <a:rPr lang="en-US" dirty="0" smtClean="0"/>
              <a:t>, </a:t>
            </a:r>
            <a:r>
              <a:rPr lang="ru-RU" dirty="0" err="1" smtClean="0"/>
              <a:t>Xbee</a:t>
            </a:r>
            <a:r>
              <a:rPr lang="ru-RU" dirty="0" smtClean="0"/>
              <a:t> </a:t>
            </a:r>
            <a:r>
              <a:rPr lang="ru-RU" dirty="0" err="1" smtClean="0"/>
              <a:t>Shield</a:t>
            </a:r>
            <a:r>
              <a:rPr lang="en-US" dirty="0" smtClean="0"/>
              <a:t>, </a:t>
            </a:r>
            <a:r>
              <a:rPr lang="ru-RU" dirty="0" err="1" smtClean="0"/>
              <a:t>Motor</a:t>
            </a:r>
            <a:r>
              <a:rPr lang="ru-RU" dirty="0" smtClean="0"/>
              <a:t> </a:t>
            </a:r>
            <a:r>
              <a:rPr lang="ru-RU" dirty="0" err="1" smtClean="0"/>
              <a:t>Shield</a:t>
            </a:r>
            <a:r>
              <a:rPr lang="en-US" dirty="0" smtClean="0"/>
              <a:t>, </a:t>
            </a:r>
            <a:r>
              <a:rPr lang="ru-RU" dirty="0" err="1" smtClean="0"/>
              <a:t>Ethernet</a:t>
            </a:r>
            <a:r>
              <a:rPr lang="ru-RU" dirty="0" smtClean="0"/>
              <a:t> </a:t>
            </a:r>
            <a:r>
              <a:rPr lang="ru-RU" dirty="0" err="1" smtClean="0"/>
              <a:t>Shield</a:t>
            </a:r>
            <a:r>
              <a:rPr lang="en-US" dirty="0" smtClean="0"/>
              <a:t>.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5592"/>
            <a:ext cx="3679304" cy="274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5592"/>
            <a:ext cx="2873896" cy="28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Потенциальные потребители Хабаровского края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400568"/>
          </a:xfrm>
        </p:spPr>
        <p:txBody>
          <a:bodyPr>
            <a:normAutofit fontScale="55000" lnSpcReduction="20000"/>
          </a:bodyPr>
          <a:lstStyle/>
          <a:p>
            <a:pPr lvl="0" fontAlgn="base"/>
            <a:r>
              <a:rPr lang="ru-RU" dirty="0" smtClean="0"/>
              <a:t>Центр робототехники и </a:t>
            </a:r>
            <a:r>
              <a:rPr lang="ru-RU" dirty="0" err="1" smtClean="0"/>
              <a:t>автомоделирования</a:t>
            </a:r>
            <a:r>
              <a:rPr lang="ru-RU" dirty="0" smtClean="0"/>
              <a:t> </a:t>
            </a:r>
            <a:r>
              <a:rPr lang="ru-RU" dirty="0" err="1" smtClean="0"/>
              <a:t>КнАГТУ</a:t>
            </a:r>
            <a:r>
              <a:rPr lang="ru-RU" dirty="0" smtClean="0"/>
              <a:t> </a:t>
            </a:r>
            <a:r>
              <a:rPr lang="ru-RU" dirty="0" smtClean="0"/>
              <a:t>в Комсомольске-на-Амуре</a:t>
            </a:r>
          </a:p>
          <a:p>
            <a:pPr lvl="0" fontAlgn="base"/>
            <a:r>
              <a:rPr lang="ru-RU" dirty="0" smtClean="0"/>
              <a:t>Школа робототехники в п.Ванино Хабаровского края</a:t>
            </a:r>
          </a:p>
          <a:p>
            <a:pPr lvl="0" fontAlgn="base"/>
            <a:r>
              <a:rPr lang="ru-RU" dirty="0" smtClean="0"/>
              <a:t>Кружок робототехники при центре </a:t>
            </a:r>
            <a:r>
              <a:rPr lang="ru-RU" dirty="0" err="1" smtClean="0"/>
              <a:t>Енотики</a:t>
            </a:r>
            <a:r>
              <a:rPr lang="ru-RU" dirty="0" smtClean="0"/>
              <a:t>, Хабаровск</a:t>
            </a:r>
          </a:p>
          <a:p>
            <a:pPr lvl="0" fontAlgn="base"/>
            <a:r>
              <a:rPr lang="ru-RU" dirty="0" smtClean="0"/>
              <a:t>Кружок робототехники при Центре технического творчества, Хабаровск</a:t>
            </a:r>
          </a:p>
          <a:p>
            <a:pPr lvl="0" fontAlgn="base"/>
            <a:r>
              <a:rPr lang="ru-RU" dirty="0" smtClean="0"/>
              <a:t>Кружок практической робототехники при Эстетическом центре, Хабаровск</a:t>
            </a:r>
          </a:p>
          <a:p>
            <a:pPr lvl="0" fontAlgn="base"/>
            <a:r>
              <a:rPr lang="ru-RU" dirty="0" smtClean="0"/>
              <a:t>Кружок практической робототехники Восход, Хабаровск</a:t>
            </a:r>
          </a:p>
          <a:p>
            <a:pPr lvl="0" fontAlgn="base"/>
            <a:r>
              <a:rPr lang="ru-RU" dirty="0" smtClean="0"/>
              <a:t>Кружок робототехники </a:t>
            </a:r>
            <a:r>
              <a:rPr lang="ru-RU" dirty="0" err="1" smtClean="0"/>
              <a:t>Лего</a:t>
            </a:r>
            <a:r>
              <a:rPr lang="ru-RU" dirty="0" smtClean="0"/>
              <a:t> гимназия № 4, Хабаровск</a:t>
            </a:r>
          </a:p>
          <a:p>
            <a:pPr lvl="0" fontAlgn="base"/>
            <a:r>
              <a:rPr lang="ru-RU" dirty="0" smtClean="0"/>
              <a:t>Школа робототехники MIRO, Хабаровск</a:t>
            </a:r>
          </a:p>
          <a:p>
            <a:pPr lvl="0" fontAlgn="base"/>
            <a:r>
              <a:rPr lang="ru-RU" dirty="0" smtClean="0"/>
              <a:t>Кружок робототехники при школе №14, Комсомольск-на-Амуре</a:t>
            </a:r>
          </a:p>
          <a:p>
            <a:pPr lvl="0" fontAlgn="base"/>
            <a:r>
              <a:rPr lang="ru-RU" dirty="0" smtClean="0"/>
              <a:t>Краевой центр образования Хабаровского края</a:t>
            </a:r>
          </a:p>
          <a:p>
            <a:pPr lvl="0" fontAlgn="base"/>
            <a:r>
              <a:rPr lang="ru-RU" dirty="0" smtClean="0"/>
              <a:t>Школа робототехники ENVI, Хабаровск</a:t>
            </a:r>
          </a:p>
          <a:p>
            <a:pPr lvl="0" fontAlgn="base"/>
            <a:r>
              <a:rPr lang="ru-RU" dirty="0" smtClean="0"/>
              <a:t>Робототехника «</a:t>
            </a:r>
            <a:r>
              <a:rPr lang="ru-RU" dirty="0" err="1" smtClean="0"/>
              <a:t>Талантария</a:t>
            </a:r>
            <a:r>
              <a:rPr lang="ru-RU" dirty="0" smtClean="0"/>
              <a:t>», Хабаровск</a:t>
            </a:r>
          </a:p>
          <a:p>
            <a:pPr lvl="0" fontAlgn="base"/>
            <a:r>
              <a:rPr lang="ru-RU" dirty="0" smtClean="0"/>
              <a:t>Детская студия робототехники, Хабаровск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97" y="4437112"/>
            <a:ext cx="3528704" cy="228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Статистика потребителей Хабаровского края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Teacher\Рабочий стол\физики\DC1(физика)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82" y="1988840"/>
            <a:ext cx="9010955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83" y="44624"/>
            <a:ext cx="8229600" cy="9543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Элементы набора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Arduino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56" y="908720"/>
            <a:ext cx="9011840" cy="4525963"/>
          </a:xfrm>
        </p:spPr>
        <p:txBody>
          <a:bodyPr/>
          <a:lstStyle/>
          <a:p>
            <a:r>
              <a:rPr lang="ru-RU" dirty="0" smtClean="0"/>
              <a:t>Макетная плата, провода</a:t>
            </a:r>
            <a:r>
              <a:rPr lang="en-US" dirty="0" smtClean="0"/>
              <a:t>,</a:t>
            </a:r>
            <a:r>
              <a:rPr lang="ru-RU" dirty="0" smtClean="0"/>
              <a:t> светодиоды, резисторы, фоторезистор, диоды, транзисторы, конденсаторы, датчики температуры, влажности, воды и вибрации, экран, мотор-редуктор.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G:\DC1(физика)\ff5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54454" cy="32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Идея межкомпонентных соединений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25963"/>
          </a:xfrm>
        </p:spPr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корпусов для компонентов , </a:t>
            </a:r>
            <a:r>
              <a:rPr lang="ru-RU" dirty="0" smtClean="0"/>
              <a:t>расширителей для проводов и </a:t>
            </a:r>
            <a:r>
              <a:rPr lang="ru-RU" dirty="0" smtClean="0"/>
              <a:t>различных гнезд под </a:t>
            </a:r>
            <a:r>
              <a:rPr lang="ru-RU" dirty="0" smtClean="0"/>
              <a:t>разные полярности.</a:t>
            </a:r>
            <a:endParaRPr lang="ru-RU" dirty="0"/>
          </a:p>
        </p:txBody>
      </p:sp>
      <p:pic>
        <p:nvPicPr>
          <p:cNvPr id="2050" name="Picture 2" descr="G:\DC1(физика)\cf09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49"/>
            <a:ext cx="4618484" cy="34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22" y="4823219"/>
            <a:ext cx="2853677" cy="19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484728" cy="19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Набор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Arduino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новым соединением компонентов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93" y="1310034"/>
            <a:ext cx="8733656" cy="4525963"/>
          </a:xfrm>
        </p:spPr>
        <p:txBody>
          <a:bodyPr/>
          <a:lstStyle/>
          <a:p>
            <a:r>
              <a:rPr lang="ru-RU" dirty="0" smtClean="0"/>
              <a:t>Провода с разработанными насадками</a:t>
            </a:r>
            <a:r>
              <a:rPr lang="en-US" dirty="0" smtClean="0"/>
              <a:t>,</a:t>
            </a:r>
            <a:r>
              <a:rPr lang="ru-RU" dirty="0" smtClean="0"/>
              <a:t> плата, светодиоды</a:t>
            </a:r>
            <a:r>
              <a:rPr lang="ru-RU" dirty="0"/>
              <a:t>, </a:t>
            </a:r>
            <a:r>
              <a:rPr lang="ru-RU" dirty="0" smtClean="0"/>
              <a:t>резисторы, диоды, </a:t>
            </a:r>
            <a:r>
              <a:rPr lang="ru-RU" dirty="0"/>
              <a:t>транзисторы, конденсаторы, </a:t>
            </a:r>
            <a:r>
              <a:rPr lang="ru-RU" dirty="0" smtClean="0"/>
              <a:t>датчики, экран</a:t>
            </a:r>
            <a:r>
              <a:rPr lang="ru-RU" dirty="0"/>
              <a:t>, </a:t>
            </a:r>
            <a:r>
              <a:rPr lang="ru-RU" dirty="0" smtClean="0"/>
              <a:t>мотор, заключенные в новые корпуса.   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4477494" cy="28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Informatika</Template>
  <TotalTime>62</TotalTime>
  <Words>318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КЕЙС №3 «Образовательный набор-конструктор по программируемой электронике и робототехнике для детей 10-15 лет»</vt:lpstr>
      <vt:lpstr>Проблемы</vt:lpstr>
      <vt:lpstr>Задание</vt:lpstr>
      <vt:lpstr>Ассортимент платформы Arduino</vt:lpstr>
      <vt:lpstr>Потенциальные потребители Хабаровского края</vt:lpstr>
      <vt:lpstr>Статистика потребителей Хабаровского края</vt:lpstr>
      <vt:lpstr>Элементы набора Arduino</vt:lpstr>
      <vt:lpstr>Идея межкомпонентных соединений</vt:lpstr>
      <vt:lpstr>Набор Arduino с новым соединением компонентов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№3 «Образовательный набор-конструктор по программируемой электронике и робототехнике для детей 10-15 лет»</dc:title>
  <cp:lastModifiedBy>User</cp:lastModifiedBy>
  <cp:revision>13</cp:revision>
  <dcterms:modified xsi:type="dcterms:W3CDTF">2016-10-07T09:42:48Z</dcterms:modified>
</cp:coreProperties>
</file>