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3" r:id="rId4"/>
    <p:sldId id="259" r:id="rId5"/>
    <p:sldId id="261" r:id="rId6"/>
    <p:sldId id="265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52" d="100"/>
          <a:sy n="52" d="100"/>
        </p:scale>
        <p:origin x="78" y="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2D3D48-BA8C-4F66-BCCE-F57E35DFBE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75DE60-F5D5-43E8-92CE-63BF4F50611F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Отсутствие вредного воздействия на лакокрасочное покрытие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90754D-B0DD-4C77-9EE9-C1BF04EC88A2}" type="parTrans" cxnId="{3F4588F4-59EF-401E-A476-12835EBE7B6C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78331E-D755-42EC-ABC8-B027380CAC67}" type="sibTrans" cxnId="{3F4588F4-59EF-401E-A476-12835EBE7B6C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A75BBB-01AE-4BDD-B716-6C9F07D0E3BA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Сокращение времени мойки до 10 минут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983DB3-2E85-4A9E-981D-02E4A4449F6E}" type="parTrans" cxnId="{BB1ED9CE-0F95-4497-8588-4284E6C7AF8F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2CF012-959B-4D7D-8AF2-134B0DF39672}" type="sibTrans" cxnId="{BB1ED9CE-0F95-4497-8588-4284E6C7AF8F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372EC3-61C5-43C6-917E-74AF17C7DF1A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Мойка в труднодоступных местах (например, радиаторы и диски)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E48395-BC97-408F-B32A-F7883F071E1E}" type="parTrans" cxnId="{5E996B08-3553-4D8F-80CD-E94EFC74CF1B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E51110-2DE6-4261-8B30-0047B67D0D6E}" type="sibTrans" cxnId="{5E996B08-3553-4D8F-80CD-E94EFC74CF1B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F9B3EE-9763-46E7-BDAF-5A035B16C024}">
      <dgm:prSet custT="1"/>
      <dgm:spPr/>
      <dgm:t>
        <a:bodyPr/>
        <a:lstStyle/>
        <a:p>
          <a:pPr rtl="0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Снижение стоимости мойки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6D3CA9-37A3-4DF1-B410-081E967236EA}" type="sibTrans" cxnId="{2611CE90-E547-4022-A317-7DDC1CB9FE86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6E6B5A-B287-409A-95D8-ABE96C31F6E1}" type="parTrans" cxnId="{2611CE90-E547-4022-A317-7DDC1CB9FE86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28DB23-04D2-4441-9157-936F5352D8D9}" type="pres">
      <dgm:prSet presAssocID="{E12D3D48-BA8C-4F66-BCCE-F57E35DFBE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3125F2-66D8-49C9-A9C4-FDB57721C59D}" type="pres">
      <dgm:prSet presAssocID="{BC75DE60-F5D5-43E8-92CE-63BF4F50611F}" presName="parentText" presStyleLbl="node1" presStyleIdx="0" presStyleCnt="4" custLinFactNeighborX="-980" custLinFactNeighborY="77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DDE54-5CBA-4842-9F3B-57B0AAE449AD}" type="pres">
      <dgm:prSet presAssocID="{4378331E-D755-42EC-ABC8-B027380CAC67}" presName="spacer" presStyleCnt="0"/>
      <dgm:spPr/>
    </dgm:pt>
    <dgm:pt modelId="{7BA1D115-C513-484A-9253-EB30A23120E3}" type="pres">
      <dgm:prSet presAssocID="{3CA75BBB-01AE-4BDD-B716-6C9F07D0E3B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024EB-5695-4CC4-8AE6-52754C85240F}" type="pres">
      <dgm:prSet presAssocID="{032CF012-959B-4D7D-8AF2-134B0DF39672}" presName="spacer" presStyleCnt="0"/>
      <dgm:spPr/>
    </dgm:pt>
    <dgm:pt modelId="{BBF52726-4AF0-494D-96A6-FE913D4C0071}" type="pres">
      <dgm:prSet presAssocID="{F7372EC3-61C5-43C6-917E-74AF17C7DF1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2B2EA-3994-4BB9-B8D4-4204C770D064}" type="pres">
      <dgm:prSet presAssocID="{56E51110-2DE6-4261-8B30-0047B67D0D6E}" presName="spacer" presStyleCnt="0"/>
      <dgm:spPr/>
    </dgm:pt>
    <dgm:pt modelId="{C5E9A66A-7CBC-43A9-8E45-07DB4AEAC4F7}" type="pres">
      <dgm:prSet presAssocID="{A1F9B3EE-9763-46E7-BDAF-5A035B16C02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350D1D-E419-4D16-8D37-B6D442AE2A0E}" type="presOf" srcId="{E12D3D48-BA8C-4F66-BCCE-F57E35DFBEBF}" destId="{2628DB23-04D2-4441-9157-936F5352D8D9}" srcOrd="0" destOrd="0" presId="urn:microsoft.com/office/officeart/2005/8/layout/vList2"/>
    <dgm:cxn modelId="{2611CE90-E547-4022-A317-7DDC1CB9FE86}" srcId="{E12D3D48-BA8C-4F66-BCCE-F57E35DFBEBF}" destId="{A1F9B3EE-9763-46E7-BDAF-5A035B16C024}" srcOrd="3" destOrd="0" parTransId="{C46E6B5A-B287-409A-95D8-ABE96C31F6E1}" sibTransId="{B66D3CA9-37A3-4DF1-B410-081E967236EA}"/>
    <dgm:cxn modelId="{BB1ED9CE-0F95-4497-8588-4284E6C7AF8F}" srcId="{E12D3D48-BA8C-4F66-BCCE-F57E35DFBEBF}" destId="{3CA75BBB-01AE-4BDD-B716-6C9F07D0E3BA}" srcOrd="1" destOrd="0" parTransId="{34983DB3-2E85-4A9E-981D-02E4A4449F6E}" sibTransId="{032CF012-959B-4D7D-8AF2-134B0DF39672}"/>
    <dgm:cxn modelId="{5E996B08-3553-4D8F-80CD-E94EFC74CF1B}" srcId="{E12D3D48-BA8C-4F66-BCCE-F57E35DFBEBF}" destId="{F7372EC3-61C5-43C6-917E-74AF17C7DF1A}" srcOrd="2" destOrd="0" parTransId="{0FE48395-BC97-408F-B32A-F7883F071E1E}" sibTransId="{56E51110-2DE6-4261-8B30-0047B67D0D6E}"/>
    <dgm:cxn modelId="{6849C0EB-C4F6-4ED6-9748-E4B185DB3613}" type="presOf" srcId="{F7372EC3-61C5-43C6-917E-74AF17C7DF1A}" destId="{BBF52726-4AF0-494D-96A6-FE913D4C0071}" srcOrd="0" destOrd="0" presId="urn:microsoft.com/office/officeart/2005/8/layout/vList2"/>
    <dgm:cxn modelId="{FF8ECAF4-0BB2-4116-B2C0-147F11B7DADE}" type="presOf" srcId="{3CA75BBB-01AE-4BDD-B716-6C9F07D0E3BA}" destId="{7BA1D115-C513-484A-9253-EB30A23120E3}" srcOrd="0" destOrd="0" presId="urn:microsoft.com/office/officeart/2005/8/layout/vList2"/>
    <dgm:cxn modelId="{3F4588F4-59EF-401E-A476-12835EBE7B6C}" srcId="{E12D3D48-BA8C-4F66-BCCE-F57E35DFBEBF}" destId="{BC75DE60-F5D5-43E8-92CE-63BF4F50611F}" srcOrd="0" destOrd="0" parTransId="{AC90754D-B0DD-4C77-9EE9-C1BF04EC88A2}" sibTransId="{4378331E-D755-42EC-ABC8-B027380CAC67}"/>
    <dgm:cxn modelId="{3EFDD486-E20B-4304-94F9-04D514CAC2F4}" type="presOf" srcId="{BC75DE60-F5D5-43E8-92CE-63BF4F50611F}" destId="{303125F2-66D8-49C9-A9C4-FDB57721C59D}" srcOrd="0" destOrd="0" presId="urn:microsoft.com/office/officeart/2005/8/layout/vList2"/>
    <dgm:cxn modelId="{8853881F-5C69-4153-99FF-2BBEF063BCEA}" type="presOf" srcId="{A1F9B3EE-9763-46E7-BDAF-5A035B16C024}" destId="{C5E9A66A-7CBC-43A9-8E45-07DB4AEAC4F7}" srcOrd="0" destOrd="0" presId="urn:microsoft.com/office/officeart/2005/8/layout/vList2"/>
    <dgm:cxn modelId="{C1464C01-94D5-4FF3-B4B1-17CE33CF6234}" type="presParOf" srcId="{2628DB23-04D2-4441-9157-936F5352D8D9}" destId="{303125F2-66D8-49C9-A9C4-FDB57721C59D}" srcOrd="0" destOrd="0" presId="urn:microsoft.com/office/officeart/2005/8/layout/vList2"/>
    <dgm:cxn modelId="{6802492E-92B9-48B6-A7B4-5318B8663B9F}" type="presParOf" srcId="{2628DB23-04D2-4441-9157-936F5352D8D9}" destId="{8EDDDE54-5CBA-4842-9F3B-57B0AAE449AD}" srcOrd="1" destOrd="0" presId="urn:microsoft.com/office/officeart/2005/8/layout/vList2"/>
    <dgm:cxn modelId="{9CC38B76-F24B-41F9-9D80-9A2759CDE0F5}" type="presParOf" srcId="{2628DB23-04D2-4441-9157-936F5352D8D9}" destId="{7BA1D115-C513-484A-9253-EB30A23120E3}" srcOrd="2" destOrd="0" presId="urn:microsoft.com/office/officeart/2005/8/layout/vList2"/>
    <dgm:cxn modelId="{C715C535-D1B8-4EF2-9B8F-112A23DD3B5D}" type="presParOf" srcId="{2628DB23-04D2-4441-9157-936F5352D8D9}" destId="{8CC024EB-5695-4CC4-8AE6-52754C85240F}" srcOrd="3" destOrd="0" presId="urn:microsoft.com/office/officeart/2005/8/layout/vList2"/>
    <dgm:cxn modelId="{B1D7A9BC-60B4-4F12-A606-0920BF99F817}" type="presParOf" srcId="{2628DB23-04D2-4441-9157-936F5352D8D9}" destId="{BBF52726-4AF0-494D-96A6-FE913D4C0071}" srcOrd="4" destOrd="0" presId="urn:microsoft.com/office/officeart/2005/8/layout/vList2"/>
    <dgm:cxn modelId="{B142DF7D-F4D4-4AAE-B6E5-B0731A6CD414}" type="presParOf" srcId="{2628DB23-04D2-4441-9157-936F5352D8D9}" destId="{CF02B2EA-3994-4BB9-B8D4-4204C770D064}" srcOrd="5" destOrd="0" presId="urn:microsoft.com/office/officeart/2005/8/layout/vList2"/>
    <dgm:cxn modelId="{82BD3D6E-2E61-4197-9C46-828ABCFC47D1}" type="presParOf" srcId="{2628DB23-04D2-4441-9157-936F5352D8D9}" destId="{C5E9A66A-7CBC-43A9-8E45-07DB4AEAC4F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2D3D48-BA8C-4F66-BCCE-F57E35DFBE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372EC3-61C5-43C6-917E-74AF17C7DF1A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Пену представляет собой </a:t>
          </a:r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суперконцентрат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требующий особых условий для  использования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E48395-BC97-408F-B32A-F7883F071E1E}" type="parTrans" cxnId="{5E996B08-3553-4D8F-80CD-E94EFC74CF1B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E51110-2DE6-4261-8B30-0047B67D0D6E}" type="sibTrans" cxnId="{5E996B08-3553-4D8F-80CD-E94EFC74CF1B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F9B3EE-9763-46E7-BDAF-5A035B16C024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Может возникнуть преждевременная коррозия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6E6B5A-B287-409A-95D8-ABE96C31F6E1}" type="parTrans" cxnId="{2611CE90-E547-4022-A317-7DDC1CB9FE86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6D3CA9-37A3-4DF1-B410-081E967236EA}" type="sibTrans" cxnId="{2611CE90-E547-4022-A317-7DDC1CB9FE86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A75BBB-01AE-4BDD-B716-6C9F07D0E3BA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Нельзя давать пене засыхать, иначе это приведет к разводам автомобильной краски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2CF012-959B-4D7D-8AF2-134B0DF39672}" type="sibTrans" cxnId="{BB1ED9CE-0F95-4497-8588-4284E6C7AF8F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983DB3-2E85-4A9E-981D-02E4A4449F6E}" type="parTrans" cxnId="{BB1ED9CE-0F95-4497-8588-4284E6C7AF8F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28DB23-04D2-4441-9157-936F5352D8D9}" type="pres">
      <dgm:prSet presAssocID="{E12D3D48-BA8C-4F66-BCCE-F57E35DFBE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A1D115-C513-484A-9253-EB30A23120E3}" type="pres">
      <dgm:prSet presAssocID="{3CA75BBB-01AE-4BDD-B716-6C9F07D0E3B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024EB-5695-4CC4-8AE6-52754C85240F}" type="pres">
      <dgm:prSet presAssocID="{032CF012-959B-4D7D-8AF2-134B0DF39672}" presName="spacer" presStyleCnt="0"/>
      <dgm:spPr/>
    </dgm:pt>
    <dgm:pt modelId="{BBF52726-4AF0-494D-96A6-FE913D4C0071}" type="pres">
      <dgm:prSet presAssocID="{F7372EC3-61C5-43C6-917E-74AF17C7DF1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2B2EA-3994-4BB9-B8D4-4204C770D064}" type="pres">
      <dgm:prSet presAssocID="{56E51110-2DE6-4261-8B30-0047B67D0D6E}" presName="spacer" presStyleCnt="0"/>
      <dgm:spPr/>
    </dgm:pt>
    <dgm:pt modelId="{C5E9A66A-7CBC-43A9-8E45-07DB4AEAC4F7}" type="pres">
      <dgm:prSet presAssocID="{A1F9B3EE-9763-46E7-BDAF-5A035B16C02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245260-76B7-4035-96E3-1B2775B950A9}" type="presOf" srcId="{E12D3D48-BA8C-4F66-BCCE-F57E35DFBEBF}" destId="{2628DB23-04D2-4441-9157-936F5352D8D9}" srcOrd="0" destOrd="0" presId="urn:microsoft.com/office/officeart/2005/8/layout/vList2"/>
    <dgm:cxn modelId="{948989F7-6897-41CE-81BC-828BA63562AE}" type="presOf" srcId="{A1F9B3EE-9763-46E7-BDAF-5A035B16C024}" destId="{C5E9A66A-7CBC-43A9-8E45-07DB4AEAC4F7}" srcOrd="0" destOrd="0" presId="urn:microsoft.com/office/officeart/2005/8/layout/vList2"/>
    <dgm:cxn modelId="{2611CE90-E547-4022-A317-7DDC1CB9FE86}" srcId="{E12D3D48-BA8C-4F66-BCCE-F57E35DFBEBF}" destId="{A1F9B3EE-9763-46E7-BDAF-5A035B16C024}" srcOrd="2" destOrd="0" parTransId="{C46E6B5A-B287-409A-95D8-ABE96C31F6E1}" sibTransId="{B66D3CA9-37A3-4DF1-B410-081E967236EA}"/>
    <dgm:cxn modelId="{00B02267-F90B-4EDC-9465-B68AD06CFB34}" type="presOf" srcId="{F7372EC3-61C5-43C6-917E-74AF17C7DF1A}" destId="{BBF52726-4AF0-494D-96A6-FE913D4C0071}" srcOrd="0" destOrd="0" presId="urn:microsoft.com/office/officeart/2005/8/layout/vList2"/>
    <dgm:cxn modelId="{BB1ED9CE-0F95-4497-8588-4284E6C7AF8F}" srcId="{E12D3D48-BA8C-4F66-BCCE-F57E35DFBEBF}" destId="{3CA75BBB-01AE-4BDD-B716-6C9F07D0E3BA}" srcOrd="0" destOrd="0" parTransId="{34983DB3-2E85-4A9E-981D-02E4A4449F6E}" sibTransId="{032CF012-959B-4D7D-8AF2-134B0DF39672}"/>
    <dgm:cxn modelId="{5E996B08-3553-4D8F-80CD-E94EFC74CF1B}" srcId="{E12D3D48-BA8C-4F66-BCCE-F57E35DFBEBF}" destId="{F7372EC3-61C5-43C6-917E-74AF17C7DF1A}" srcOrd="1" destOrd="0" parTransId="{0FE48395-BC97-408F-B32A-F7883F071E1E}" sibTransId="{56E51110-2DE6-4261-8B30-0047B67D0D6E}"/>
    <dgm:cxn modelId="{C94798C9-75AB-400C-9941-090E97961715}" type="presOf" srcId="{3CA75BBB-01AE-4BDD-B716-6C9F07D0E3BA}" destId="{7BA1D115-C513-484A-9253-EB30A23120E3}" srcOrd="0" destOrd="0" presId="urn:microsoft.com/office/officeart/2005/8/layout/vList2"/>
    <dgm:cxn modelId="{895CF7B3-DEF3-4BD3-A224-3D8CB302EC2B}" type="presParOf" srcId="{2628DB23-04D2-4441-9157-936F5352D8D9}" destId="{7BA1D115-C513-484A-9253-EB30A23120E3}" srcOrd="0" destOrd="0" presId="urn:microsoft.com/office/officeart/2005/8/layout/vList2"/>
    <dgm:cxn modelId="{CDFE12DD-AB8F-4AD7-8F4C-2E2DC5C19267}" type="presParOf" srcId="{2628DB23-04D2-4441-9157-936F5352D8D9}" destId="{8CC024EB-5695-4CC4-8AE6-52754C85240F}" srcOrd="1" destOrd="0" presId="urn:microsoft.com/office/officeart/2005/8/layout/vList2"/>
    <dgm:cxn modelId="{2B3C25FB-5F53-4BD1-84F7-52792CB454CF}" type="presParOf" srcId="{2628DB23-04D2-4441-9157-936F5352D8D9}" destId="{BBF52726-4AF0-494D-96A6-FE913D4C0071}" srcOrd="2" destOrd="0" presId="urn:microsoft.com/office/officeart/2005/8/layout/vList2"/>
    <dgm:cxn modelId="{DE20A6B4-3C1D-447F-93CF-C2CD7C97AF13}" type="presParOf" srcId="{2628DB23-04D2-4441-9157-936F5352D8D9}" destId="{CF02B2EA-3994-4BB9-B8D4-4204C770D064}" srcOrd="3" destOrd="0" presId="urn:microsoft.com/office/officeart/2005/8/layout/vList2"/>
    <dgm:cxn modelId="{B5787753-C124-460A-8B4F-5CD406C502BE}" type="presParOf" srcId="{2628DB23-04D2-4441-9157-936F5352D8D9}" destId="{C5E9A66A-7CBC-43A9-8E45-07DB4AEAC4F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36EBDC-28F2-4BE9-93E5-A323A2D07EDF}" type="doc">
      <dgm:prSet loTypeId="urn:microsoft.com/office/officeart/2005/8/layout/vList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8DF3F4F5-7B02-47E6-8011-25E07CDD4488}">
      <dgm:prSet/>
      <dgm:spPr/>
      <dgm:t>
        <a:bodyPr/>
        <a:lstStyle/>
        <a:p>
          <a:pPr rtl="0"/>
          <a:r>
            <a:rPr lang="ru-RU" dirty="0" smtClean="0"/>
            <a:t>1) Базовая рецептура – </a:t>
          </a:r>
          <a:r>
            <a:rPr lang="ru-RU" u="sng" dirty="0" smtClean="0"/>
            <a:t>ПАВ</a:t>
          </a:r>
          <a:endParaRPr lang="ru-RU" dirty="0"/>
        </a:p>
      </dgm:t>
    </dgm:pt>
    <dgm:pt modelId="{6E1292C7-FA23-41D3-A94C-C20F4E5266DC}" type="parTrans" cxnId="{E20A18B7-8066-47DF-A298-9E0F03F58493}">
      <dgm:prSet/>
      <dgm:spPr/>
      <dgm:t>
        <a:bodyPr/>
        <a:lstStyle/>
        <a:p>
          <a:endParaRPr lang="ru-RU"/>
        </a:p>
      </dgm:t>
    </dgm:pt>
    <dgm:pt modelId="{4A979AD6-B554-49C5-A90D-ADF3391C6248}" type="sibTrans" cxnId="{E20A18B7-8066-47DF-A298-9E0F03F58493}">
      <dgm:prSet/>
      <dgm:spPr/>
      <dgm:t>
        <a:bodyPr/>
        <a:lstStyle/>
        <a:p>
          <a:endParaRPr lang="ru-RU"/>
        </a:p>
      </dgm:t>
    </dgm:pt>
    <dgm:pt modelId="{62CF371D-E6A6-488F-B0BF-83909DC5543E}">
      <dgm:prSet/>
      <dgm:spPr/>
      <dgm:t>
        <a:bodyPr/>
        <a:lstStyle/>
        <a:p>
          <a:pPr rtl="0"/>
          <a:r>
            <a:rPr lang="ru-RU" dirty="0" smtClean="0"/>
            <a:t>ПАВ – действующее вещество моющих и чистящих средств.</a:t>
          </a:r>
          <a:endParaRPr lang="ru-RU" dirty="0"/>
        </a:p>
      </dgm:t>
    </dgm:pt>
    <dgm:pt modelId="{3B14F707-4FF5-4251-851F-9CE42301DEC5}" type="parTrans" cxnId="{018FB150-DE58-4601-B9EE-2066C80FBFD3}">
      <dgm:prSet/>
      <dgm:spPr/>
      <dgm:t>
        <a:bodyPr/>
        <a:lstStyle/>
        <a:p>
          <a:endParaRPr lang="ru-RU"/>
        </a:p>
      </dgm:t>
    </dgm:pt>
    <dgm:pt modelId="{4584C512-948E-41C1-911E-A803A2E77D4A}" type="sibTrans" cxnId="{018FB150-DE58-4601-B9EE-2066C80FBFD3}">
      <dgm:prSet/>
      <dgm:spPr/>
      <dgm:t>
        <a:bodyPr/>
        <a:lstStyle/>
        <a:p>
          <a:endParaRPr lang="ru-RU"/>
        </a:p>
      </dgm:t>
    </dgm:pt>
    <dgm:pt modelId="{843E3EA9-0B10-4A37-A9C9-BB576C9DF554}">
      <dgm:prSet/>
      <dgm:spPr/>
      <dgm:t>
        <a:bodyPr/>
        <a:lstStyle/>
        <a:p>
          <a:pPr rtl="0"/>
          <a:r>
            <a:rPr lang="ru-RU" dirty="0" smtClean="0"/>
            <a:t>2) Основа – </a:t>
          </a:r>
          <a:r>
            <a:rPr lang="ru-RU" u="sng" dirty="0" smtClean="0"/>
            <a:t>вода</a:t>
          </a:r>
          <a:r>
            <a:rPr lang="ru-RU" dirty="0" smtClean="0"/>
            <a:t> (рН=7)</a:t>
          </a:r>
          <a:endParaRPr lang="ru-RU" dirty="0"/>
        </a:p>
      </dgm:t>
    </dgm:pt>
    <dgm:pt modelId="{CD7C035F-F22D-4CFB-A72C-9CFA333F27FC}" type="parTrans" cxnId="{F8353FDE-DCCD-4EF5-8572-39F74564F120}">
      <dgm:prSet/>
      <dgm:spPr/>
      <dgm:t>
        <a:bodyPr/>
        <a:lstStyle/>
        <a:p>
          <a:endParaRPr lang="ru-RU"/>
        </a:p>
      </dgm:t>
    </dgm:pt>
    <dgm:pt modelId="{1639C600-C8B7-4E39-AE56-7578A2719438}" type="sibTrans" cxnId="{F8353FDE-DCCD-4EF5-8572-39F74564F120}">
      <dgm:prSet/>
      <dgm:spPr/>
      <dgm:t>
        <a:bodyPr/>
        <a:lstStyle/>
        <a:p>
          <a:endParaRPr lang="ru-RU"/>
        </a:p>
      </dgm:t>
    </dgm:pt>
    <dgm:pt modelId="{BE64705B-582C-4F0E-9241-6D63C179CA4A}">
      <dgm:prSet/>
      <dgm:spPr/>
      <dgm:t>
        <a:bodyPr/>
        <a:lstStyle/>
        <a:p>
          <a:pPr rtl="0"/>
          <a:r>
            <a:rPr lang="ru-RU" dirty="0" smtClean="0"/>
            <a:t>Удаляет грязь с поверхности.</a:t>
          </a:r>
          <a:endParaRPr lang="ru-RU" dirty="0"/>
        </a:p>
      </dgm:t>
    </dgm:pt>
    <dgm:pt modelId="{F1785BA6-1636-4215-B4C3-2AF333EE58C4}" type="parTrans" cxnId="{2E942B92-9C7E-442A-BE57-E55794607E5E}">
      <dgm:prSet/>
      <dgm:spPr/>
      <dgm:t>
        <a:bodyPr/>
        <a:lstStyle/>
        <a:p>
          <a:endParaRPr lang="ru-RU"/>
        </a:p>
      </dgm:t>
    </dgm:pt>
    <dgm:pt modelId="{161E1679-44F3-4511-919C-CF7D50B74860}" type="sibTrans" cxnId="{2E942B92-9C7E-442A-BE57-E55794607E5E}">
      <dgm:prSet/>
      <dgm:spPr/>
      <dgm:t>
        <a:bodyPr/>
        <a:lstStyle/>
        <a:p>
          <a:endParaRPr lang="ru-RU"/>
        </a:p>
      </dgm:t>
    </dgm:pt>
    <dgm:pt modelId="{95442776-F10F-4996-ACCF-F620EC1F315F}">
      <dgm:prSet/>
      <dgm:spPr/>
      <dgm:t>
        <a:bodyPr/>
        <a:lstStyle/>
        <a:p>
          <a:pPr rtl="0"/>
          <a:r>
            <a:rPr lang="ru-RU" dirty="0" smtClean="0"/>
            <a:t>3) </a:t>
          </a:r>
          <a:r>
            <a:rPr lang="ru-RU" u="sng" dirty="0" smtClean="0"/>
            <a:t>Комплексообразователи</a:t>
          </a:r>
          <a:endParaRPr lang="ru-RU" dirty="0"/>
        </a:p>
      </dgm:t>
    </dgm:pt>
    <dgm:pt modelId="{90DA134E-249E-4D95-99A8-F11E95815068}" type="parTrans" cxnId="{19649BD0-1214-4172-A2EE-5FF8BB88367E}">
      <dgm:prSet/>
      <dgm:spPr/>
      <dgm:t>
        <a:bodyPr/>
        <a:lstStyle/>
        <a:p>
          <a:endParaRPr lang="ru-RU"/>
        </a:p>
      </dgm:t>
    </dgm:pt>
    <dgm:pt modelId="{AE117E1C-EEC4-40F0-AB9B-4F698EA9B13A}" type="sibTrans" cxnId="{19649BD0-1214-4172-A2EE-5FF8BB88367E}">
      <dgm:prSet/>
      <dgm:spPr/>
      <dgm:t>
        <a:bodyPr/>
        <a:lstStyle/>
        <a:p>
          <a:endParaRPr lang="ru-RU"/>
        </a:p>
      </dgm:t>
    </dgm:pt>
    <dgm:pt modelId="{F060F1EE-C0F7-4370-8348-B8FCC63D20CE}">
      <dgm:prSet/>
      <dgm:spPr/>
      <dgm:t>
        <a:bodyPr/>
        <a:lstStyle/>
        <a:p>
          <a:pPr rtl="0"/>
          <a:r>
            <a:rPr lang="ru-RU" dirty="0" smtClean="0"/>
            <a:t>Для понижения жесткости воды и снятия поверхностного натяжения.</a:t>
          </a:r>
          <a:endParaRPr lang="ru-RU" dirty="0"/>
        </a:p>
      </dgm:t>
    </dgm:pt>
    <dgm:pt modelId="{96B19F0C-DEE4-4D6F-A13B-39CB0119701A}" type="parTrans" cxnId="{D83682C5-9330-46F6-B901-3AE7D1F7010F}">
      <dgm:prSet/>
      <dgm:spPr/>
      <dgm:t>
        <a:bodyPr/>
        <a:lstStyle/>
        <a:p>
          <a:endParaRPr lang="ru-RU"/>
        </a:p>
      </dgm:t>
    </dgm:pt>
    <dgm:pt modelId="{11B6D4E6-ADD0-4274-B217-584311EE05BD}" type="sibTrans" cxnId="{D83682C5-9330-46F6-B901-3AE7D1F7010F}">
      <dgm:prSet/>
      <dgm:spPr/>
      <dgm:t>
        <a:bodyPr/>
        <a:lstStyle/>
        <a:p>
          <a:endParaRPr lang="ru-RU"/>
        </a:p>
      </dgm:t>
    </dgm:pt>
    <dgm:pt modelId="{60B5FB2C-23C4-45F7-826D-0C50F6F3AAD6}" type="pres">
      <dgm:prSet presAssocID="{4A36EBDC-28F2-4BE9-93E5-A323A2D07E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7D7E94-FA33-4C83-AB7D-8E6B65C83C16}" type="pres">
      <dgm:prSet presAssocID="{8DF3F4F5-7B02-47E6-8011-25E07CDD448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3F2E5-8515-471E-AE96-5396E60C63FE}" type="pres">
      <dgm:prSet presAssocID="{8DF3F4F5-7B02-47E6-8011-25E07CDD4488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78867-558D-4271-BF04-BBCE368B1A7E}" type="pres">
      <dgm:prSet presAssocID="{843E3EA9-0B10-4A37-A9C9-BB576C9DF55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0C7ED-F3FE-4DC1-A459-BE8ECAF8237E}" type="pres">
      <dgm:prSet presAssocID="{843E3EA9-0B10-4A37-A9C9-BB576C9DF55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7ED1E-CD5B-4F45-A858-32FF3BD7B27D}" type="pres">
      <dgm:prSet presAssocID="{95442776-F10F-4996-ACCF-F620EC1F315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DC092-DD19-4BEB-92FE-CC932108EBAF}" type="pres">
      <dgm:prSet presAssocID="{95442776-F10F-4996-ACCF-F620EC1F315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8FB150-DE58-4601-B9EE-2066C80FBFD3}" srcId="{8DF3F4F5-7B02-47E6-8011-25E07CDD4488}" destId="{62CF371D-E6A6-488F-B0BF-83909DC5543E}" srcOrd="0" destOrd="0" parTransId="{3B14F707-4FF5-4251-851F-9CE42301DEC5}" sibTransId="{4584C512-948E-41C1-911E-A803A2E77D4A}"/>
    <dgm:cxn modelId="{2424CA3F-46F1-4168-A738-D5D3B822900B}" type="presOf" srcId="{F060F1EE-C0F7-4370-8348-B8FCC63D20CE}" destId="{0BADC092-DD19-4BEB-92FE-CC932108EBAF}" srcOrd="0" destOrd="0" presId="urn:microsoft.com/office/officeart/2005/8/layout/vList2"/>
    <dgm:cxn modelId="{C6C688A0-F548-4336-B759-B89211E2CF51}" type="presOf" srcId="{95442776-F10F-4996-ACCF-F620EC1F315F}" destId="{B417ED1E-CD5B-4F45-A858-32FF3BD7B27D}" srcOrd="0" destOrd="0" presId="urn:microsoft.com/office/officeart/2005/8/layout/vList2"/>
    <dgm:cxn modelId="{1B25FD68-CAE8-4F62-924F-6F258E615320}" type="presOf" srcId="{BE64705B-582C-4F0E-9241-6D63C179CA4A}" destId="{3800C7ED-F3FE-4DC1-A459-BE8ECAF8237E}" srcOrd="0" destOrd="0" presId="urn:microsoft.com/office/officeart/2005/8/layout/vList2"/>
    <dgm:cxn modelId="{F8353FDE-DCCD-4EF5-8572-39F74564F120}" srcId="{4A36EBDC-28F2-4BE9-93E5-A323A2D07EDF}" destId="{843E3EA9-0B10-4A37-A9C9-BB576C9DF554}" srcOrd="1" destOrd="0" parTransId="{CD7C035F-F22D-4CFB-A72C-9CFA333F27FC}" sibTransId="{1639C600-C8B7-4E39-AE56-7578A2719438}"/>
    <dgm:cxn modelId="{6860EAF5-8DC8-4C67-AE66-34D149639C95}" type="presOf" srcId="{4A36EBDC-28F2-4BE9-93E5-A323A2D07EDF}" destId="{60B5FB2C-23C4-45F7-826D-0C50F6F3AAD6}" srcOrd="0" destOrd="0" presId="urn:microsoft.com/office/officeart/2005/8/layout/vList2"/>
    <dgm:cxn modelId="{E20A18B7-8066-47DF-A298-9E0F03F58493}" srcId="{4A36EBDC-28F2-4BE9-93E5-A323A2D07EDF}" destId="{8DF3F4F5-7B02-47E6-8011-25E07CDD4488}" srcOrd="0" destOrd="0" parTransId="{6E1292C7-FA23-41D3-A94C-C20F4E5266DC}" sibTransId="{4A979AD6-B554-49C5-A90D-ADF3391C6248}"/>
    <dgm:cxn modelId="{5165EDF9-19E2-4FF2-825F-11A4F9FECFA1}" type="presOf" srcId="{843E3EA9-0B10-4A37-A9C9-BB576C9DF554}" destId="{D3578867-558D-4271-BF04-BBCE368B1A7E}" srcOrd="0" destOrd="0" presId="urn:microsoft.com/office/officeart/2005/8/layout/vList2"/>
    <dgm:cxn modelId="{19649BD0-1214-4172-A2EE-5FF8BB88367E}" srcId="{4A36EBDC-28F2-4BE9-93E5-A323A2D07EDF}" destId="{95442776-F10F-4996-ACCF-F620EC1F315F}" srcOrd="2" destOrd="0" parTransId="{90DA134E-249E-4D95-99A8-F11E95815068}" sibTransId="{AE117E1C-EEC4-40F0-AB9B-4F698EA9B13A}"/>
    <dgm:cxn modelId="{D83682C5-9330-46F6-B901-3AE7D1F7010F}" srcId="{95442776-F10F-4996-ACCF-F620EC1F315F}" destId="{F060F1EE-C0F7-4370-8348-B8FCC63D20CE}" srcOrd="0" destOrd="0" parTransId="{96B19F0C-DEE4-4D6F-A13B-39CB0119701A}" sibTransId="{11B6D4E6-ADD0-4274-B217-584311EE05BD}"/>
    <dgm:cxn modelId="{2E942B92-9C7E-442A-BE57-E55794607E5E}" srcId="{843E3EA9-0B10-4A37-A9C9-BB576C9DF554}" destId="{BE64705B-582C-4F0E-9241-6D63C179CA4A}" srcOrd="0" destOrd="0" parTransId="{F1785BA6-1636-4215-B4C3-2AF333EE58C4}" sibTransId="{161E1679-44F3-4511-919C-CF7D50B74860}"/>
    <dgm:cxn modelId="{38716113-B215-4905-8565-4363E3D4E399}" type="presOf" srcId="{62CF371D-E6A6-488F-B0BF-83909DC5543E}" destId="{0663F2E5-8515-471E-AE96-5396E60C63FE}" srcOrd="0" destOrd="0" presId="urn:microsoft.com/office/officeart/2005/8/layout/vList2"/>
    <dgm:cxn modelId="{0397A2A4-FAD5-4AFF-A3D2-BF22F86F8B80}" type="presOf" srcId="{8DF3F4F5-7B02-47E6-8011-25E07CDD4488}" destId="{1F7D7E94-FA33-4C83-AB7D-8E6B65C83C16}" srcOrd="0" destOrd="0" presId="urn:microsoft.com/office/officeart/2005/8/layout/vList2"/>
    <dgm:cxn modelId="{31F1EACC-1413-475C-8730-2EB8C3FDCAB6}" type="presParOf" srcId="{60B5FB2C-23C4-45F7-826D-0C50F6F3AAD6}" destId="{1F7D7E94-FA33-4C83-AB7D-8E6B65C83C16}" srcOrd="0" destOrd="0" presId="urn:microsoft.com/office/officeart/2005/8/layout/vList2"/>
    <dgm:cxn modelId="{9BE3579E-F2B6-410B-AEF0-AE80BE20C268}" type="presParOf" srcId="{60B5FB2C-23C4-45F7-826D-0C50F6F3AAD6}" destId="{0663F2E5-8515-471E-AE96-5396E60C63FE}" srcOrd="1" destOrd="0" presId="urn:microsoft.com/office/officeart/2005/8/layout/vList2"/>
    <dgm:cxn modelId="{EB9A337B-7B8A-440A-B6AC-1D0FF225DA55}" type="presParOf" srcId="{60B5FB2C-23C4-45F7-826D-0C50F6F3AAD6}" destId="{D3578867-558D-4271-BF04-BBCE368B1A7E}" srcOrd="2" destOrd="0" presId="urn:microsoft.com/office/officeart/2005/8/layout/vList2"/>
    <dgm:cxn modelId="{445D0EDA-AD9A-455A-BF0A-0CDF82C42A50}" type="presParOf" srcId="{60B5FB2C-23C4-45F7-826D-0C50F6F3AAD6}" destId="{3800C7ED-F3FE-4DC1-A459-BE8ECAF8237E}" srcOrd="3" destOrd="0" presId="urn:microsoft.com/office/officeart/2005/8/layout/vList2"/>
    <dgm:cxn modelId="{340BA853-5C4A-4C50-BA0E-97E46826788B}" type="presParOf" srcId="{60B5FB2C-23C4-45F7-826D-0C50F6F3AAD6}" destId="{B417ED1E-CD5B-4F45-A858-32FF3BD7B27D}" srcOrd="4" destOrd="0" presId="urn:microsoft.com/office/officeart/2005/8/layout/vList2"/>
    <dgm:cxn modelId="{3A8B2459-9091-42A0-A1B0-60E5BB942181}" type="presParOf" srcId="{60B5FB2C-23C4-45F7-826D-0C50F6F3AAD6}" destId="{0BADC092-DD19-4BEB-92FE-CC932108EBA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125F2-66D8-49C9-A9C4-FDB57721C59D}">
      <dsp:nvSpPr>
        <dsp:cNvPr id="0" name=""/>
        <dsp:cNvSpPr/>
      </dsp:nvSpPr>
      <dsp:spPr>
        <a:xfrm>
          <a:off x="0" y="10908"/>
          <a:ext cx="7500990" cy="895050"/>
        </a:xfrm>
        <a:prstGeom prst="roundRect">
          <a:avLst/>
        </a:prstGeom>
        <a:solidFill>
          <a:schemeClr val="accent2"/>
        </a:solidFill>
        <a:ln w="15875" cap="rnd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Отсутствие вредного воздействия на лакокрасочное покрытие</a:t>
          </a:r>
          <a:endParaRPr lang="ru-RU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693" y="54601"/>
        <a:ext cx="7413604" cy="807664"/>
      </dsp:txXfrm>
    </dsp:sp>
    <dsp:sp modelId="{7BA1D115-C513-484A-9253-EB30A23120E3}">
      <dsp:nvSpPr>
        <dsp:cNvPr id="0" name=""/>
        <dsp:cNvSpPr/>
      </dsp:nvSpPr>
      <dsp:spPr>
        <a:xfrm>
          <a:off x="0" y="945823"/>
          <a:ext cx="7500990" cy="895050"/>
        </a:xfrm>
        <a:prstGeom prst="roundRect">
          <a:avLst/>
        </a:prstGeom>
        <a:solidFill>
          <a:schemeClr val="accent3"/>
        </a:solidFill>
        <a:ln w="15875" cap="rnd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Сокращение времени мойки до 10 минут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693" y="989516"/>
        <a:ext cx="7413604" cy="807664"/>
      </dsp:txXfrm>
    </dsp:sp>
    <dsp:sp modelId="{BBF52726-4AF0-494D-96A6-FE913D4C0071}">
      <dsp:nvSpPr>
        <dsp:cNvPr id="0" name=""/>
        <dsp:cNvSpPr/>
      </dsp:nvSpPr>
      <dsp:spPr>
        <a:xfrm>
          <a:off x="0" y="1884073"/>
          <a:ext cx="7500990" cy="895050"/>
        </a:xfrm>
        <a:prstGeom prst="roundRect">
          <a:avLst/>
        </a:prstGeom>
        <a:solidFill>
          <a:schemeClr val="accent5"/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Мойка в труднодоступных местах (например, радиаторы и диски)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693" y="1927766"/>
        <a:ext cx="7413604" cy="807664"/>
      </dsp:txXfrm>
    </dsp:sp>
    <dsp:sp modelId="{C5E9A66A-7CBC-43A9-8E45-07DB4AEAC4F7}">
      <dsp:nvSpPr>
        <dsp:cNvPr id="0" name=""/>
        <dsp:cNvSpPr/>
      </dsp:nvSpPr>
      <dsp:spPr>
        <a:xfrm>
          <a:off x="0" y="2822323"/>
          <a:ext cx="7500990" cy="895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Снижение стоимости мойки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693" y="2866016"/>
        <a:ext cx="7413604" cy="807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1D115-C513-484A-9253-EB30A23120E3}">
      <dsp:nvSpPr>
        <dsp:cNvPr id="0" name=""/>
        <dsp:cNvSpPr/>
      </dsp:nvSpPr>
      <dsp:spPr>
        <a:xfrm>
          <a:off x="0" y="4872"/>
          <a:ext cx="7286677" cy="1123200"/>
        </a:xfrm>
        <a:prstGeom prst="roundRect">
          <a:avLst/>
        </a:prstGeom>
        <a:solidFill>
          <a:schemeClr val="accent4"/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Нельзя давать пене засыхать, иначе это приведет к разводам автомобильной краски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830" y="59702"/>
        <a:ext cx="7177017" cy="1013540"/>
      </dsp:txXfrm>
    </dsp:sp>
    <dsp:sp modelId="{BBF52726-4AF0-494D-96A6-FE913D4C0071}">
      <dsp:nvSpPr>
        <dsp:cNvPr id="0" name=""/>
        <dsp:cNvSpPr/>
      </dsp:nvSpPr>
      <dsp:spPr>
        <a:xfrm>
          <a:off x="0" y="1300873"/>
          <a:ext cx="7286677" cy="1123200"/>
        </a:xfrm>
        <a:prstGeom prst="roundRect">
          <a:avLst/>
        </a:prstGeom>
        <a:solidFill>
          <a:schemeClr val="accent5"/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Пену представляет собой </a:t>
          </a: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суперконцентрат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требующий особых условий для  использования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830" y="1355703"/>
        <a:ext cx="7177017" cy="1013540"/>
      </dsp:txXfrm>
    </dsp:sp>
    <dsp:sp modelId="{C5E9A66A-7CBC-43A9-8E45-07DB4AEAC4F7}">
      <dsp:nvSpPr>
        <dsp:cNvPr id="0" name=""/>
        <dsp:cNvSpPr/>
      </dsp:nvSpPr>
      <dsp:spPr>
        <a:xfrm>
          <a:off x="0" y="2596873"/>
          <a:ext cx="7286677" cy="1123200"/>
        </a:xfrm>
        <a:prstGeom prst="roundRect">
          <a:avLst/>
        </a:prstGeom>
        <a:solidFill>
          <a:schemeClr val="accent1"/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Может возникнуть преждевременная коррозия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830" y="2651703"/>
        <a:ext cx="7177017" cy="1013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D7E94-FA33-4C83-AB7D-8E6B65C83C16}">
      <dsp:nvSpPr>
        <dsp:cNvPr id="0" name=""/>
        <dsp:cNvSpPr/>
      </dsp:nvSpPr>
      <dsp:spPr>
        <a:xfrm>
          <a:off x="0" y="8216"/>
          <a:ext cx="7715304" cy="7764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1) Базовая рецептура – </a:t>
          </a:r>
          <a:r>
            <a:rPr lang="ru-RU" sz="3300" u="sng" kern="1200" dirty="0" smtClean="0"/>
            <a:t>ПАВ</a:t>
          </a:r>
          <a:endParaRPr lang="ru-RU" sz="3300" kern="1200" dirty="0"/>
        </a:p>
      </dsp:txBody>
      <dsp:txXfrm>
        <a:off x="37902" y="46118"/>
        <a:ext cx="7639500" cy="700618"/>
      </dsp:txXfrm>
    </dsp:sp>
    <dsp:sp modelId="{0663F2E5-8515-471E-AE96-5396E60C63FE}">
      <dsp:nvSpPr>
        <dsp:cNvPr id="0" name=""/>
        <dsp:cNvSpPr/>
      </dsp:nvSpPr>
      <dsp:spPr>
        <a:xfrm>
          <a:off x="0" y="784639"/>
          <a:ext cx="7715304" cy="768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961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kern="1200" dirty="0" smtClean="0"/>
            <a:t>ПАВ – действующее вещество моющих и чистящих средств.</a:t>
          </a:r>
          <a:endParaRPr lang="ru-RU" sz="2600" kern="1200" dirty="0"/>
        </a:p>
      </dsp:txBody>
      <dsp:txXfrm>
        <a:off x="0" y="784639"/>
        <a:ext cx="7715304" cy="768487"/>
      </dsp:txXfrm>
    </dsp:sp>
    <dsp:sp modelId="{D3578867-558D-4271-BF04-BBCE368B1A7E}">
      <dsp:nvSpPr>
        <dsp:cNvPr id="0" name=""/>
        <dsp:cNvSpPr/>
      </dsp:nvSpPr>
      <dsp:spPr>
        <a:xfrm>
          <a:off x="0" y="1553126"/>
          <a:ext cx="7715304" cy="77642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2) Основа – </a:t>
          </a:r>
          <a:r>
            <a:rPr lang="ru-RU" sz="3300" u="sng" kern="1200" dirty="0" smtClean="0"/>
            <a:t>вода</a:t>
          </a:r>
          <a:r>
            <a:rPr lang="ru-RU" sz="3300" kern="1200" dirty="0" smtClean="0"/>
            <a:t> (рН=7)</a:t>
          </a:r>
          <a:endParaRPr lang="ru-RU" sz="3300" kern="1200" dirty="0"/>
        </a:p>
      </dsp:txBody>
      <dsp:txXfrm>
        <a:off x="37902" y="1591028"/>
        <a:ext cx="7639500" cy="700618"/>
      </dsp:txXfrm>
    </dsp:sp>
    <dsp:sp modelId="{3800C7ED-F3FE-4DC1-A459-BE8ECAF8237E}">
      <dsp:nvSpPr>
        <dsp:cNvPr id="0" name=""/>
        <dsp:cNvSpPr/>
      </dsp:nvSpPr>
      <dsp:spPr>
        <a:xfrm>
          <a:off x="0" y="2329549"/>
          <a:ext cx="7715304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961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kern="1200" dirty="0" smtClean="0"/>
            <a:t>Удаляет грязь с поверхности.</a:t>
          </a:r>
          <a:endParaRPr lang="ru-RU" sz="2600" kern="1200" dirty="0"/>
        </a:p>
      </dsp:txBody>
      <dsp:txXfrm>
        <a:off x="0" y="2329549"/>
        <a:ext cx="7715304" cy="546480"/>
      </dsp:txXfrm>
    </dsp:sp>
    <dsp:sp modelId="{B417ED1E-CD5B-4F45-A858-32FF3BD7B27D}">
      <dsp:nvSpPr>
        <dsp:cNvPr id="0" name=""/>
        <dsp:cNvSpPr/>
      </dsp:nvSpPr>
      <dsp:spPr>
        <a:xfrm>
          <a:off x="0" y="2876029"/>
          <a:ext cx="7715304" cy="77642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3) </a:t>
          </a:r>
          <a:r>
            <a:rPr lang="ru-RU" sz="3300" u="sng" kern="1200" dirty="0" smtClean="0"/>
            <a:t>Комплексообразователи</a:t>
          </a:r>
          <a:endParaRPr lang="ru-RU" sz="3300" kern="1200" dirty="0"/>
        </a:p>
      </dsp:txBody>
      <dsp:txXfrm>
        <a:off x="37902" y="2913931"/>
        <a:ext cx="7639500" cy="700618"/>
      </dsp:txXfrm>
    </dsp:sp>
    <dsp:sp modelId="{0BADC092-DD19-4BEB-92FE-CC932108EBAF}">
      <dsp:nvSpPr>
        <dsp:cNvPr id="0" name=""/>
        <dsp:cNvSpPr/>
      </dsp:nvSpPr>
      <dsp:spPr>
        <a:xfrm>
          <a:off x="0" y="3652452"/>
          <a:ext cx="7715304" cy="768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961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kern="1200" dirty="0" smtClean="0"/>
            <a:t>Для понижения жесткости воды и снятия поверхностного натяжения.</a:t>
          </a:r>
          <a:endParaRPr lang="ru-RU" sz="2600" kern="1200" dirty="0"/>
        </a:p>
      </dsp:txBody>
      <dsp:txXfrm>
        <a:off x="0" y="3652452"/>
        <a:ext cx="7715304" cy="768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3" y="1811864"/>
            <a:ext cx="5308867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3" y="3598328"/>
            <a:ext cx="5308867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8" y="5054603"/>
            <a:ext cx="673276" cy="279400"/>
          </a:xfrm>
        </p:spPr>
        <p:txBody>
          <a:bodyPr/>
          <a:lstStyle/>
          <a:p>
            <a:fld id="{D423FFCB-8BC5-43B5-A49F-A14245F8ECEC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5" y="5054603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3"/>
            <a:ext cx="413483" cy="279400"/>
          </a:xfrm>
        </p:spPr>
        <p:txBody>
          <a:bodyPr/>
          <a:lstStyle/>
          <a:p>
            <a:fld id="{BA163083-EF09-4EE0-8274-73EA9B64B26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5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4"/>
            <a:ext cx="7091483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4"/>
            <a:ext cx="6798735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FFCB-8BC5-43B5-A49F-A14245F8ECEC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3083-EF09-4EE0-8274-73EA9B64B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53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5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7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FFCB-8BC5-43B5-A49F-A14245F8ECEC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3083-EF09-4EE0-8274-73EA9B64B26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6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1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1" y="3352799"/>
            <a:ext cx="5892799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1"/>
            <a:ext cx="679873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FFCB-8BC5-43B5-A49F-A14245F8ECEC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3083-EF09-4EE0-8274-73EA9B64B26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70" y="90536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5" y="28278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554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FFCB-8BC5-43B5-A49F-A14245F8ECEC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3083-EF09-4EE0-8274-73EA9B64B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00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3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FFCB-8BC5-43B5-A49F-A14245F8ECEC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3083-EF09-4EE0-8274-73EA9B64B26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2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8" y="260772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11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82132"/>
            <a:ext cx="6798735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1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1"/>
            <a:ext cx="6798735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FFCB-8BC5-43B5-A49F-A14245F8ECEC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3083-EF09-4EE0-8274-73EA9B64B26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70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32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6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FFCB-8BC5-43B5-A49F-A14245F8ECEC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3083-EF09-4EE0-8274-73EA9B64B26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7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567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4"/>
            <a:ext cx="1618931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4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FFCB-8BC5-43B5-A49F-A14245F8ECEC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3083-EF09-4EE0-8274-73EA9B64B26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4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49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6260"/>
            <a:ext cx="6595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FFCB-8BC5-43B5-A49F-A14245F8ECEC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3083-EF09-4EE0-8274-73EA9B64B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63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6" y="1641414"/>
            <a:ext cx="6595535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6" y="3734860"/>
            <a:ext cx="6595535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FFCB-8BC5-43B5-A49F-A14245F8ECEC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3083-EF09-4EE0-8274-73EA9B64B26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7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6" y="2356260"/>
            <a:ext cx="6595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8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7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FFCB-8BC5-43B5-A49F-A14245F8ECEC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3083-EF09-4EE0-8274-73EA9B64B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30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4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4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FFCB-8BC5-43B5-A49F-A14245F8ECEC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3083-EF09-4EE0-8274-73EA9B64B26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92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8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FFCB-8BC5-43B5-A49F-A14245F8ECEC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3083-EF09-4EE0-8274-73EA9B64B26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22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FFCB-8BC5-43B5-A49F-A14245F8ECEC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3083-EF09-4EE0-8274-73EA9B64B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94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4" y="1388534"/>
            <a:ext cx="2536799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3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4" y="3031065"/>
            <a:ext cx="2536799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FFCB-8BC5-43B5-A49F-A14245F8ECEC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3083-EF09-4EE0-8274-73EA9B64B26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5" y="2912533"/>
            <a:ext cx="233359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420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3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4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3FFCB-8BC5-43B5-A49F-A14245F8ECEC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3083-EF09-4EE0-8274-73EA9B64B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92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8"/>
            <a:ext cx="6798735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6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1" y="5960534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23FFCB-8BC5-43B5-A49F-A14245F8ECEC}" type="datetimeFigureOut">
              <a:rPr lang="ru-RU" smtClean="0"/>
              <a:t>08.10.2016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4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4"/>
            <a:ext cx="395511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163083-EF09-4EE0-8274-73EA9B64B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83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643050"/>
            <a:ext cx="6858048" cy="1515533"/>
          </a:xfrm>
        </p:spPr>
        <p:txBody>
          <a:bodyPr/>
          <a:lstStyle/>
          <a:p>
            <a:r>
              <a:rPr lang="ru-RU" sz="4400" dirty="0" smtClean="0"/>
              <a:t>Активная пена для бесконтактной </a:t>
            </a:r>
            <a:r>
              <a:rPr lang="ru-RU" sz="4400" dirty="0" err="1" smtClean="0"/>
              <a:t>автомойки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600" dirty="0" err="1" smtClean="0"/>
              <a:t>Наноград</a:t>
            </a:r>
            <a:r>
              <a:rPr lang="ru-RU" sz="1600" dirty="0" smtClean="0"/>
              <a:t> 2017</a:t>
            </a:r>
            <a:endParaRPr lang="ru-RU" sz="1600" dirty="0"/>
          </a:p>
        </p:txBody>
      </p:sp>
      <p:pic>
        <p:nvPicPr>
          <p:cNvPr id="20482" name="Picture 2" descr="http://cpod.ippk.ru/images/111-2.jpg"/>
          <p:cNvPicPr>
            <a:picLocks noChangeAspect="1" noChangeArrowheads="1"/>
          </p:cNvPicPr>
          <p:nvPr/>
        </p:nvPicPr>
        <p:blipFill>
          <a:blip r:embed="rId2"/>
          <a:srcRect r="55760" b="66267"/>
          <a:stretch>
            <a:fillRect/>
          </a:stretch>
        </p:blipFill>
        <p:spPr bwMode="auto">
          <a:xfrm>
            <a:off x="2714612" y="3521865"/>
            <a:ext cx="3786214" cy="176452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Младшие сотрудники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865" y="2490137"/>
            <a:ext cx="6798736" cy="20104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 smtClean="0"/>
              <a:t>Вдовиченко</a:t>
            </a:r>
            <a:r>
              <a:rPr lang="ru-RU" dirty="0" smtClean="0"/>
              <a:t> Всеволод, Попова Яна, </a:t>
            </a:r>
            <a:r>
              <a:rPr lang="ru-RU" dirty="0" err="1" smtClean="0"/>
              <a:t>Медведкова</a:t>
            </a:r>
            <a:r>
              <a:rPr lang="ru-RU" dirty="0" smtClean="0"/>
              <a:t>  Галина, Борщ Анастасия, Башей Андрей, Калинин Данила, Васильченко Ольга, </a:t>
            </a:r>
            <a:r>
              <a:rPr lang="ru-RU" dirty="0" err="1" smtClean="0"/>
              <a:t>Свинчуков</a:t>
            </a:r>
            <a:r>
              <a:rPr lang="ru-RU" dirty="0" smtClean="0"/>
              <a:t> Влад, Юлина Татьяна, </a:t>
            </a:r>
            <a:r>
              <a:rPr lang="ru-RU" dirty="0" err="1" smtClean="0"/>
              <a:t>Жнай</a:t>
            </a:r>
            <a:r>
              <a:rPr lang="ru-RU" dirty="0" smtClean="0"/>
              <a:t> Анастасия, </a:t>
            </a:r>
            <a:r>
              <a:rPr lang="ru-RU" dirty="0" err="1" smtClean="0"/>
              <a:t>Гец</a:t>
            </a:r>
            <a:r>
              <a:rPr lang="ru-RU" dirty="0" smtClean="0"/>
              <a:t> Екатерина, Сумина Алина</a:t>
            </a:r>
          </a:p>
          <a:p>
            <a:endParaRPr lang="ru-RU" dirty="0"/>
          </a:p>
        </p:txBody>
      </p:sp>
      <p:pic>
        <p:nvPicPr>
          <p:cNvPr id="21506" name="Picture 2" descr="http://cpod.ippk.ru/images/risunok1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786322"/>
            <a:ext cx="1382713" cy="1382713"/>
          </a:xfrm>
          <a:prstGeom prst="rect">
            <a:avLst/>
          </a:prstGeom>
          <a:noFill/>
        </p:spPr>
      </p:pic>
      <p:pic>
        <p:nvPicPr>
          <p:cNvPr id="21507" name="Picture 3" descr="C:\Users\111\Desktop\1\EKnRBhDBc1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18900">
            <a:off x="5476683" y="4190438"/>
            <a:ext cx="2856760" cy="19045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6798735" cy="1303867"/>
          </a:xfrm>
        </p:spPr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143116"/>
            <a:ext cx="7500990" cy="19288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/>
              <a:t>Предложить рецептуру и технологию производства </a:t>
            </a:r>
            <a:r>
              <a:rPr lang="ru-RU" sz="2800" b="1" dirty="0" smtClean="0"/>
              <a:t>активной пены </a:t>
            </a:r>
            <a:r>
              <a:rPr lang="ru-RU" sz="2800" dirty="0" smtClean="0"/>
              <a:t>для бесконтактной мойки автомобилей, отвечающим всем существующим  требованиям.</a:t>
            </a:r>
            <a:endParaRPr lang="ru-RU" sz="2800" dirty="0"/>
          </a:p>
        </p:txBody>
      </p:sp>
      <p:sp>
        <p:nvSpPr>
          <p:cNvPr id="22530" name="AutoShape 2" descr="Картинки по запросу химия колбы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906" t="14953" b="6469"/>
          <a:stretch>
            <a:fillRect/>
          </a:stretch>
        </p:blipFill>
        <p:spPr bwMode="auto">
          <a:xfrm>
            <a:off x="0" y="0"/>
            <a:ext cx="100327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Плюсы бесконтактной мойки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857224" y="2490136"/>
          <a:ext cx="7500990" cy="372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Минусы бесконтактной мойки и возможные опасности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425161"/>
              </p:ext>
            </p:extLst>
          </p:nvPr>
        </p:nvGraphicFramePr>
        <p:xfrm>
          <a:off x="857224" y="2490136"/>
          <a:ext cx="7286677" cy="372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71480"/>
            <a:ext cx="6798735" cy="1303867"/>
          </a:xfrm>
        </p:spPr>
        <p:txBody>
          <a:bodyPr/>
          <a:lstStyle/>
          <a:p>
            <a:r>
              <a:rPr lang="ru-RU" dirty="0" smtClean="0"/>
              <a:t>Главная идея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714348" y="1785926"/>
          <a:ext cx="771530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Биокомпьютер</Template>
  <TotalTime>168</TotalTime>
  <Words>138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Garamond</vt:lpstr>
      <vt:lpstr>Натуральные материалы</vt:lpstr>
      <vt:lpstr>Активная пена для бесконтактной автомойки</vt:lpstr>
      <vt:lpstr>Младшие сотрудники</vt:lpstr>
      <vt:lpstr>Цель проекта</vt:lpstr>
      <vt:lpstr>Презентация PowerPoint</vt:lpstr>
      <vt:lpstr>Плюсы бесконтактной мойки</vt:lpstr>
      <vt:lpstr>Минусы бесконтактной мойки и возможные опасности</vt:lpstr>
      <vt:lpstr>Главная идея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Активная пена для бесконтактной автомойки</dc:title>
  <dc:creator>111</dc:creator>
  <cp:lastModifiedBy>1</cp:lastModifiedBy>
  <cp:revision>13</cp:revision>
  <dcterms:created xsi:type="dcterms:W3CDTF">2016-10-07T10:06:31Z</dcterms:created>
  <dcterms:modified xsi:type="dcterms:W3CDTF">2016-10-07T22:18:16Z</dcterms:modified>
</cp:coreProperties>
</file>