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7" r:id="rId4"/>
    <p:sldId id="263" r:id="rId5"/>
    <p:sldId id="264" r:id="rId6"/>
    <p:sldId id="259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780108"/>
          </a:xfrm>
        </p:spPr>
        <p:txBody>
          <a:bodyPr/>
          <a:lstStyle/>
          <a:p>
            <a:r>
              <a:rPr lang="ru-RU" dirty="0" smtClean="0"/>
              <a:t>Кейс № 2. Защита древесины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3717032"/>
            <a:ext cx="6400800" cy="14732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Выполнила: команда экологов</a:t>
            </a:r>
          </a:p>
          <a:p>
            <a:r>
              <a:rPr lang="ru-RU" sz="2400" dirty="0" smtClean="0"/>
              <a:t>               Куратор: Боярских Дарья Валерьевна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2453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7" y="2132856"/>
            <a:ext cx="8064896" cy="3993307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Цель: разработка собственной рецептуры защитных средств от воздействия насекомых, огня и влаги.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Задачи: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1. Исследовать рынок средств защиты древесины,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2. определить основные недостатки и достоинства отдельных средств,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3. определить объём рынка и его потенциал.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4. Разработать рецептуру и технологию производства средств защиты древесины по отдельным факторам.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548680"/>
            <a:ext cx="6336704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Цель и задачи кейса.</a:t>
            </a:r>
          </a:p>
        </p:txBody>
      </p:sp>
    </p:spTree>
    <p:extLst>
      <p:ext uri="{BB962C8B-B14F-4D97-AF65-F5344CB8AC3E}">
        <p14:creationId xmlns:p14="http://schemas.microsoft.com/office/powerpoint/2010/main" val="32182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132856"/>
            <a:ext cx="7704856" cy="4170776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На рынке средств защиты древесины насчитывается около 30 наименований. По ценовому признаку среди них на рынке выделяются такие категории: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1. Бюджетные материалы (эконом-класс)- «</a:t>
            </a:r>
            <a:r>
              <a:rPr lang="ru-RU" b="1" dirty="0" err="1" smtClean="0">
                <a:solidFill>
                  <a:schemeClr val="tx1"/>
                </a:solidFill>
              </a:rPr>
              <a:t>Сенеж</a:t>
            </a:r>
            <a:r>
              <a:rPr lang="ru-RU" b="1" dirty="0" smtClean="0">
                <a:solidFill>
                  <a:schemeClr val="tx1"/>
                </a:solidFill>
              </a:rPr>
              <a:t>», «</a:t>
            </a:r>
            <a:r>
              <a:rPr lang="ru-RU" b="1" dirty="0" err="1" smtClean="0">
                <a:solidFill>
                  <a:schemeClr val="tx1"/>
                </a:solidFill>
              </a:rPr>
              <a:t>Акватекс</a:t>
            </a:r>
            <a:r>
              <a:rPr lang="ru-RU" b="1" dirty="0" smtClean="0">
                <a:solidFill>
                  <a:schemeClr val="tx1"/>
                </a:solidFill>
              </a:rPr>
              <a:t>», «</a:t>
            </a:r>
            <a:r>
              <a:rPr lang="ru-RU" b="1" dirty="0" err="1" smtClean="0">
                <a:solidFill>
                  <a:schemeClr val="tx1"/>
                </a:solidFill>
              </a:rPr>
              <a:t>Текстурол</a:t>
            </a:r>
            <a:r>
              <a:rPr lang="ru-RU" b="1" dirty="0" smtClean="0">
                <a:solidFill>
                  <a:schemeClr val="tx1"/>
                </a:solidFill>
              </a:rPr>
              <a:t>», «</a:t>
            </a:r>
            <a:r>
              <a:rPr lang="en-US" b="1" dirty="0" err="1" smtClean="0">
                <a:solidFill>
                  <a:schemeClr val="tx1"/>
                </a:solidFill>
              </a:rPr>
              <a:t>Pinotex</a:t>
            </a:r>
            <a:r>
              <a:rPr lang="ru-RU" b="1" dirty="0" smtClean="0">
                <a:solidFill>
                  <a:schemeClr val="tx1"/>
                </a:solidFill>
              </a:rPr>
              <a:t>» и др.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2. </a:t>
            </a:r>
            <a:r>
              <a:rPr lang="ru-RU" b="1" dirty="0" err="1" smtClean="0">
                <a:solidFill>
                  <a:schemeClr val="tx1"/>
                </a:solidFill>
              </a:rPr>
              <a:t>Общепотребительские</a:t>
            </a:r>
            <a:r>
              <a:rPr lang="ru-RU" b="1" dirty="0" smtClean="0">
                <a:solidFill>
                  <a:schemeClr val="tx1"/>
                </a:solidFill>
              </a:rPr>
              <a:t> материалы (средний класс)- «</a:t>
            </a:r>
            <a:r>
              <a:rPr lang="en-US" b="1" dirty="0" err="1" smtClean="0">
                <a:solidFill>
                  <a:schemeClr val="tx1"/>
                </a:solidFill>
              </a:rPr>
              <a:t>Belinka</a:t>
            </a:r>
            <a:r>
              <a:rPr lang="ru-RU" b="1" dirty="0" smtClean="0">
                <a:solidFill>
                  <a:schemeClr val="tx1"/>
                </a:solidFill>
              </a:rPr>
              <a:t>» (Словения), </a:t>
            </a:r>
            <a:r>
              <a:rPr lang="en-US" b="1" dirty="0" err="1">
                <a:solidFill>
                  <a:schemeClr val="tx1"/>
                </a:solidFill>
              </a:rPr>
              <a:t>Tikkurila</a:t>
            </a:r>
            <a:r>
              <a:rPr lang="en-US" b="1" dirty="0">
                <a:solidFill>
                  <a:schemeClr val="tx1"/>
                </a:solidFill>
              </a:rPr>
              <a:t> </a:t>
            </a:r>
            <a:r>
              <a:rPr lang="ru-RU" b="1" dirty="0" smtClean="0">
                <a:solidFill>
                  <a:schemeClr val="tx1"/>
                </a:solidFill>
              </a:rPr>
              <a:t>(Финляндия) и др.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3. Профессиональные материалы (премиум-класс)- бренды</a:t>
            </a:r>
            <a:r>
              <a:rPr lang="en-US" b="1" dirty="0" smtClean="0">
                <a:solidFill>
                  <a:schemeClr val="tx1"/>
                </a:solidFill>
              </a:rPr>
              <a:t> Ace, </a:t>
            </a:r>
            <a:r>
              <a:rPr lang="en-US" b="1" dirty="0" err="1" smtClean="0">
                <a:solidFill>
                  <a:schemeClr val="tx1"/>
                </a:solidFill>
              </a:rPr>
              <a:t>Dulux</a:t>
            </a:r>
            <a:r>
              <a:rPr lang="en-US" b="1" dirty="0" smtClean="0">
                <a:solidFill>
                  <a:schemeClr val="tx1"/>
                </a:solidFill>
              </a:rPr>
              <a:t>, Woodworks </a:t>
            </a:r>
            <a:r>
              <a:rPr lang="ru-RU" b="1" dirty="0" smtClean="0">
                <a:solidFill>
                  <a:schemeClr val="tx1"/>
                </a:solidFill>
              </a:rPr>
              <a:t>и др.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Исследование рынка </a:t>
            </a:r>
            <a:br>
              <a:rPr lang="ru-RU" sz="3600" b="1" dirty="0" smtClean="0"/>
            </a:br>
            <a:r>
              <a:rPr lang="ru-RU" sz="3600" b="1" dirty="0" smtClean="0"/>
              <a:t>средств защиты древесины.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20582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95536" y="1988840"/>
            <a:ext cx="3822192" cy="344728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Достоинства средств защиты древесины.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Защита от любых неблагоприятных факторов.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Экономичны.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Консервация древесины.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Являются </a:t>
            </a:r>
            <a:r>
              <a:rPr lang="ru-RU" b="1" dirty="0" err="1" smtClean="0">
                <a:solidFill>
                  <a:schemeClr val="tx1"/>
                </a:solidFill>
              </a:rPr>
              <a:t>биопиренами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283968" y="2060848"/>
            <a:ext cx="4536504" cy="3591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Недостатки </a:t>
            </a: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средств защиты древесины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b="1" dirty="0">
                <a:solidFill>
                  <a:schemeClr val="tx1"/>
                </a:solidFill>
              </a:rPr>
              <a:t>Нет комплексного средства.</a:t>
            </a:r>
          </a:p>
          <a:p>
            <a:r>
              <a:rPr lang="ru-RU" b="1" dirty="0" err="1" smtClean="0">
                <a:solidFill>
                  <a:schemeClr val="tx1"/>
                </a:solidFill>
              </a:rPr>
              <a:t>Неэкологичны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Нанесение второго слоя возможно только на следующий день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 (у некоторых)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463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Отсутствие токсичных </a:t>
            </a:r>
            <a:r>
              <a:rPr lang="ru-RU" b="1" dirty="0">
                <a:solidFill>
                  <a:schemeClr val="tx1"/>
                </a:solidFill>
              </a:rPr>
              <a:t>галогенсодержащих органических </a:t>
            </a:r>
            <a:r>
              <a:rPr lang="ru-RU" b="1" dirty="0" smtClean="0">
                <a:solidFill>
                  <a:schemeClr val="tx1"/>
                </a:solidFill>
              </a:rPr>
              <a:t>веществ, </a:t>
            </a:r>
            <a:r>
              <a:rPr lang="ru-RU" b="1" dirty="0">
                <a:solidFill>
                  <a:schemeClr val="tx1"/>
                </a:solidFill>
              </a:rPr>
              <a:t>синтетических жирных кислот и</a:t>
            </a:r>
            <a:r>
              <a:rPr lang="ru-RU" b="1" dirty="0" smtClean="0">
                <a:solidFill>
                  <a:schemeClr val="tx1"/>
                </a:solidFill>
              </a:rPr>
              <a:t> аммиака (резкий запах).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Отсутствие борной кислоты, едкого натра </a:t>
            </a:r>
            <a:r>
              <a:rPr lang="ru-RU" b="1" dirty="0">
                <a:solidFill>
                  <a:schemeClr val="tx1"/>
                </a:solidFill>
              </a:rPr>
              <a:t>и кальцинированной </a:t>
            </a:r>
            <a:r>
              <a:rPr lang="ru-RU" b="1" dirty="0" smtClean="0">
                <a:solidFill>
                  <a:schemeClr val="tx1"/>
                </a:solidFill>
              </a:rPr>
              <a:t>соды (вред окружающей среде).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Экологические требования к средствам защиты древесины.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3288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фенол формула картин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173096"/>
            <a:ext cx="648072" cy="791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492896"/>
            <a:ext cx="7776864" cy="3888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1. Обработать раствором карболки          , чтобы обеспечить защиту древесины от насекомых.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2. Обработать древесину кремнефтористым натрием  </a:t>
            </a:r>
            <a:r>
              <a:rPr lang="en-US" b="1" dirty="0" smtClean="0">
                <a:solidFill>
                  <a:schemeClr val="tx1"/>
                </a:solidFill>
              </a:rPr>
              <a:t>Na</a:t>
            </a:r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SiF</a:t>
            </a:r>
            <a:r>
              <a:rPr lang="en-US" sz="1600" b="1" dirty="0" smtClean="0">
                <a:solidFill>
                  <a:schemeClr val="tx1"/>
                </a:solidFill>
              </a:rPr>
              <a:t>6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при определенной температуре</a:t>
            </a:r>
            <a:r>
              <a:rPr lang="ru-RU" sz="1600" b="1" dirty="0" smtClean="0">
                <a:solidFill>
                  <a:schemeClr val="tx1"/>
                </a:solidFill>
              </a:rPr>
              <a:t>, </a:t>
            </a:r>
            <a:r>
              <a:rPr lang="ru-RU" b="1" dirty="0" smtClean="0">
                <a:solidFill>
                  <a:schemeClr val="tx1"/>
                </a:solidFill>
              </a:rPr>
              <a:t>чтобы обеспечить защиту от огня.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3. Обработать парафином для защиты от влаги.</a:t>
            </a: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Замечание: При нанесении соблюдать технику безопасности (надевать респиратор и резиновые перчатки).       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Рецептура и технология производства средств защиты древесины.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25150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1252728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Спасибо за внимание!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88586" y="4221088"/>
            <a:ext cx="42855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Буркова Анна, Гладких Александра, Ковалёва Наталья, </a:t>
            </a:r>
            <a:r>
              <a:rPr lang="ru-RU" sz="2000" b="1" dirty="0" err="1" smtClean="0"/>
              <a:t>Загородний</a:t>
            </a:r>
            <a:r>
              <a:rPr lang="ru-RU" sz="2000" b="1" dirty="0" smtClean="0"/>
              <a:t> Серафим, Пронин Андрей, Ли Валерия, </a:t>
            </a:r>
            <a:r>
              <a:rPr lang="ru-RU" sz="2000" b="1" dirty="0" err="1" smtClean="0"/>
              <a:t>Зибарева</a:t>
            </a:r>
            <a:r>
              <a:rPr lang="ru-RU" sz="2000" b="1" dirty="0" smtClean="0"/>
              <a:t> Ирина, </a:t>
            </a:r>
            <a:r>
              <a:rPr lang="ru-RU" sz="2000" b="1" dirty="0" err="1" smtClean="0"/>
              <a:t>Серёдкин</a:t>
            </a:r>
            <a:r>
              <a:rPr lang="ru-RU" sz="2000" b="1" dirty="0" smtClean="0"/>
              <a:t> Виктор, Мамонтова Екатерина, Мерзлякова Богдана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26481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85</TotalTime>
  <Words>312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Кейс № 2. Защита древесины</vt:lpstr>
      <vt:lpstr>Презентация PowerPoint</vt:lpstr>
      <vt:lpstr>Исследование рынка  средств защиты древесины.</vt:lpstr>
      <vt:lpstr>Презентация PowerPoint</vt:lpstr>
      <vt:lpstr>Экологические требования к средствам защиты древесины.</vt:lpstr>
      <vt:lpstr>Рецептура и технология производства средств защиты древесины.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15</cp:revision>
  <dcterms:created xsi:type="dcterms:W3CDTF">2016-10-06T09:03:43Z</dcterms:created>
  <dcterms:modified xsi:type="dcterms:W3CDTF">2016-10-07T09:59:35Z</dcterms:modified>
</cp:coreProperties>
</file>