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12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C70FA-1AA3-4048-B33F-2499DB90FF0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737E-E26D-437A-AE20-B395E9FF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7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C70FA-1AA3-4048-B33F-2499DB90FF0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737E-E26D-437A-AE20-B395E9FF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2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C70FA-1AA3-4048-B33F-2499DB90FF0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737E-E26D-437A-AE20-B395E9FF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2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C70FA-1AA3-4048-B33F-2499DB90FF0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737E-E26D-437A-AE20-B395E9FF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7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C70FA-1AA3-4048-B33F-2499DB90FF0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737E-E26D-437A-AE20-B395E9FF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9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C70FA-1AA3-4048-B33F-2499DB90FF0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737E-E26D-437A-AE20-B395E9FF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7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C70FA-1AA3-4048-B33F-2499DB90FF0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737E-E26D-437A-AE20-B395E9FF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6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C70FA-1AA3-4048-B33F-2499DB90FF0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737E-E26D-437A-AE20-B395E9FF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8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C70FA-1AA3-4048-B33F-2499DB90FF0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737E-E26D-437A-AE20-B395E9FF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1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C70FA-1AA3-4048-B33F-2499DB90FF0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737E-E26D-437A-AE20-B395E9FF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7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C70FA-1AA3-4048-B33F-2499DB90FF0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3737E-E26D-437A-AE20-B395E9FF1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6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34C70FA-1AA3-4048-B33F-2499DB90FF0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73737E-E26D-437A-AE20-B395E9FF10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5200" y="404664"/>
            <a:ext cx="7756263" cy="1054250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Кейс №3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«Образовательный набор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Arduino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32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579296" cy="3268960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/>
              <a:t>Задача: </a:t>
            </a:r>
            <a:r>
              <a:rPr lang="ru-RU" sz="2400" dirty="0" smtClean="0"/>
              <a:t>разработать концепцию образовательного набора для изучения электроники и робототехники  на базе платы </a:t>
            </a:r>
            <a:r>
              <a:rPr lang="en-US" sz="2400" dirty="0" smtClean="0"/>
              <a:t>Arduino</a:t>
            </a:r>
            <a:r>
              <a:rPr lang="ru-RU" sz="2400" dirty="0" smtClean="0"/>
              <a:t>, позволяющую собирать проекты без применения макетных плат, проводов, исключающее ошибку ученика.</a:t>
            </a:r>
          </a:p>
          <a:p>
            <a:pPr marL="0" indent="0">
              <a:buNone/>
            </a:pPr>
            <a:r>
              <a:rPr lang="ru-RU" sz="2400" i="1" dirty="0" smtClean="0"/>
              <a:t>Решение: предложение идеи технической реализации межкомпонентных соединений с </a:t>
            </a:r>
            <a:r>
              <a:rPr lang="en-US" sz="2400" i="1" dirty="0" smtClean="0"/>
              <a:t>Arduino</a:t>
            </a:r>
            <a:r>
              <a:rPr lang="ru-RU" sz="2400" i="1" dirty="0" smtClean="0"/>
              <a:t>, исключающих возможность ошибки подключения.</a:t>
            </a:r>
            <a:endParaRPr lang="ru-RU" sz="2400" i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036" y1="32039" x2="7036" y2="32039"/>
                        <a14:foregroundMark x1="11880" y1="18447" x2="11880" y2="18447"/>
                        <a14:foregroundMark x1="9573" y1="29288" x2="9573" y2="29288"/>
                        <a14:foregroundMark x1="14072" y1="27832" x2="14072" y2="27832"/>
                        <a14:foregroundMark x1="14418" y1="40129" x2="14418" y2="40129"/>
                        <a14:foregroundMark x1="6690" y1="34951" x2="6690" y2="34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27" y="3644545"/>
            <a:ext cx="3845580" cy="2907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605322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Выполнили: </a:t>
            </a:r>
            <a:r>
              <a:rPr lang="ru-RU" sz="2000" dirty="0" smtClean="0"/>
              <a:t>лаборатория «Физика»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44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Dvoichnaya-sistema</Template>
  <TotalTime>21</TotalTime>
  <Words>55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Diseño predeterminado</vt:lpstr>
      <vt:lpstr>Кейс №3  «Образовательный набор Arduino»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№3  «Образовательный набор Arduino»</dc:title>
  <dc:creator>User</dc:creator>
  <cp:lastModifiedBy>admin</cp:lastModifiedBy>
  <cp:revision>5</cp:revision>
  <dcterms:created xsi:type="dcterms:W3CDTF">2016-10-05T09:38:24Z</dcterms:created>
  <dcterms:modified xsi:type="dcterms:W3CDTF">2016-10-07T06:15:05Z</dcterms:modified>
</cp:coreProperties>
</file>