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18"/>
  </p:notesMasterIdLst>
  <p:sldIdLst>
    <p:sldId id="274" r:id="rId5"/>
    <p:sldId id="299" r:id="rId6"/>
    <p:sldId id="257" r:id="rId7"/>
    <p:sldId id="300" r:id="rId8"/>
    <p:sldId id="301" r:id="rId9"/>
    <p:sldId id="302" r:id="rId10"/>
    <p:sldId id="307" r:id="rId11"/>
    <p:sldId id="306" r:id="rId12"/>
    <p:sldId id="297" r:id="rId13"/>
    <p:sldId id="303" r:id="rId14"/>
    <p:sldId id="304" r:id="rId15"/>
    <p:sldId id="305" r:id="rId16"/>
    <p:sldId id="308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5136D-0DAE-4FEB-B1BC-ECFD11B27245}" type="doc">
      <dgm:prSet loTypeId="urn:microsoft.com/office/officeart/2005/8/layout/cycle4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DE1DDBB-D2E9-4E9F-8C72-CDF5846A5132}">
      <dgm:prSet phldrT="[Текст]" custT="1"/>
      <dgm:spPr>
        <a:xfrm>
          <a:off x="3262051" y="1572014"/>
          <a:ext cx="1429680" cy="1422696"/>
        </a:xfr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l"/>
          <a:r>
            <a:rPr lang="ru-RU" sz="1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МБОУ лицей </a:t>
          </a:r>
          <a:r>
            <a:rPr lang="ru-RU" sz="1200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№ 1 </a:t>
          </a:r>
          <a:endParaRPr lang="ru-RU" sz="12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C86A66D-C739-4330-9630-CF8A292C9848}" type="parTrans" cxnId="{73FD93F9-CF93-4D1D-896E-A1C2ADD092B3}">
      <dgm:prSet/>
      <dgm:spPr/>
      <dgm:t>
        <a:bodyPr/>
        <a:lstStyle/>
        <a:p>
          <a:endParaRPr lang="ru-RU"/>
        </a:p>
      </dgm:t>
    </dgm:pt>
    <dgm:pt modelId="{29D3D58B-CBA6-4535-936A-36D932EF3026}" type="sibTrans" cxnId="{73FD93F9-CF93-4D1D-896E-A1C2ADD092B3}">
      <dgm:prSet/>
      <dgm:spPr/>
      <dgm:t>
        <a:bodyPr/>
        <a:lstStyle/>
        <a:p>
          <a:endParaRPr lang="ru-RU"/>
        </a:p>
      </dgm:t>
    </dgm:pt>
    <dgm:pt modelId="{D0AE0B73-AF4B-41F6-B60C-FB6B738B10EE}">
      <dgm:prSet phldrT="[Текст]" custT="1"/>
      <dgm:spPr>
        <a:xfrm>
          <a:off x="934969" y="309145"/>
          <a:ext cx="3659259" cy="265832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l"/>
          <a:r>
            <a:rPr lang="ru-RU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Организация</a:t>
          </a:r>
          <a:r>
            <a:rPr lang="ru-RU" sz="1400" b="1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занятий для учителей и обучающихся школ города по работе с </a:t>
          </a:r>
          <a:r>
            <a:rPr lang="ru-RU" sz="1400" b="1" baseline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Наноэдьюкатором</a:t>
          </a:r>
          <a:r>
            <a:rPr lang="ru-RU" sz="1400" b="1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;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056D25B-6377-4FB2-940D-39EFCE883972}" type="parTrans" cxnId="{5FB31357-C3FF-4776-9D48-849C0A6664CE}">
      <dgm:prSet/>
      <dgm:spPr/>
      <dgm:t>
        <a:bodyPr/>
        <a:lstStyle/>
        <a:p>
          <a:endParaRPr lang="ru-RU"/>
        </a:p>
      </dgm:t>
    </dgm:pt>
    <dgm:pt modelId="{F8847572-51B9-445A-BF82-7C59BD522EEE}" type="sibTrans" cxnId="{5FB31357-C3FF-4776-9D48-849C0A6664CE}">
      <dgm:prSet/>
      <dgm:spPr/>
      <dgm:t>
        <a:bodyPr/>
        <a:lstStyle/>
        <a:p>
          <a:endParaRPr lang="ru-RU"/>
        </a:p>
      </dgm:t>
    </dgm:pt>
    <dgm:pt modelId="{6354C35B-FEE1-4263-8D6C-0CF523664CDD}">
      <dgm:prSet phldrT="[Текст]" custT="1"/>
      <dgm:spPr>
        <a:xfrm rot="5400000">
          <a:off x="4773345" y="1592839"/>
          <a:ext cx="1403631" cy="1381099"/>
        </a:xfrm>
        <a:gradFill rotWithShape="0">
          <a:gsLst>
            <a:gs pos="0">
              <a:srgbClr val="00ADDC">
                <a:hueOff val="618941"/>
                <a:satOff val="-18803"/>
                <a:lumOff val="6209"/>
                <a:alphaOff val="0"/>
                <a:shade val="51000"/>
                <a:satMod val="130000"/>
              </a:srgbClr>
            </a:gs>
            <a:gs pos="80000">
              <a:srgbClr val="00ADDC">
                <a:hueOff val="618941"/>
                <a:satOff val="-18803"/>
                <a:lumOff val="6209"/>
                <a:alphaOff val="0"/>
                <a:shade val="93000"/>
                <a:satMod val="130000"/>
              </a:srgbClr>
            </a:gs>
            <a:gs pos="100000">
              <a:srgbClr val="00ADDC">
                <a:hueOff val="618941"/>
                <a:satOff val="-18803"/>
                <a:lumOff val="620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ФГБОУ ВПО </a:t>
          </a:r>
          <a:r>
            <a:rPr lang="ru-RU" sz="1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КнАГТУ</a:t>
          </a:r>
          <a:endParaRPr lang="ru-RU" sz="12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3607432-CC80-4A5C-9F3B-C25676336929}" type="parTrans" cxnId="{0D15259E-CBD9-493A-8384-D4200A04A400}">
      <dgm:prSet/>
      <dgm:spPr/>
      <dgm:t>
        <a:bodyPr/>
        <a:lstStyle/>
        <a:p>
          <a:endParaRPr lang="ru-RU"/>
        </a:p>
      </dgm:t>
    </dgm:pt>
    <dgm:pt modelId="{EA1F9C81-E05B-4D6E-9BCA-71DE882565D8}" type="sibTrans" cxnId="{0D15259E-CBD9-493A-8384-D4200A04A400}">
      <dgm:prSet/>
      <dgm:spPr/>
      <dgm:t>
        <a:bodyPr/>
        <a:lstStyle/>
        <a:p>
          <a:endParaRPr lang="ru-RU"/>
        </a:p>
      </dgm:t>
    </dgm:pt>
    <dgm:pt modelId="{75560F24-A678-4FA9-B7AE-9F633D9FB48C}">
      <dgm:prSet phldrT="[Текст]" custT="1"/>
      <dgm:spPr>
        <a:xfrm>
          <a:off x="5003343" y="388589"/>
          <a:ext cx="3671415" cy="260677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ADDC">
              <a:hueOff val="618941"/>
              <a:satOff val="-18803"/>
              <a:lumOff val="620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Проведение работы с обучающимися через каникулярную школу </a:t>
          </a:r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«Технологии будущего»;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0B94425-2FA6-4C2D-9F8F-6AEAF3E0D48B}" type="parTrans" cxnId="{64340EA1-6B1D-4189-BDB0-5677CCBF8F9E}">
      <dgm:prSet/>
      <dgm:spPr/>
      <dgm:t>
        <a:bodyPr/>
        <a:lstStyle/>
        <a:p>
          <a:endParaRPr lang="ru-RU"/>
        </a:p>
      </dgm:t>
    </dgm:pt>
    <dgm:pt modelId="{C71154C8-AE0F-4434-AD5A-1DDF02658B94}" type="sibTrans" cxnId="{64340EA1-6B1D-4189-BDB0-5677CCBF8F9E}">
      <dgm:prSet/>
      <dgm:spPr/>
      <dgm:t>
        <a:bodyPr/>
        <a:lstStyle/>
        <a:p>
          <a:endParaRPr lang="ru-RU"/>
        </a:p>
      </dgm:t>
    </dgm:pt>
    <dgm:pt modelId="{311759D9-9A11-441D-8935-0BD929932E3B}">
      <dgm:prSet phldrT="[Текст]" custT="1"/>
      <dgm:spPr>
        <a:xfrm rot="10800000">
          <a:off x="4733685" y="3095810"/>
          <a:ext cx="1456749" cy="1383877"/>
        </a:xfrm>
        <a:gradFill rotWithShape="0">
          <a:gsLst>
            <a:gs pos="0">
              <a:srgbClr val="00ADDC">
                <a:hueOff val="1237882"/>
                <a:satOff val="-37607"/>
                <a:lumOff val="12419"/>
                <a:alphaOff val="0"/>
                <a:shade val="51000"/>
                <a:satMod val="130000"/>
              </a:srgbClr>
            </a:gs>
            <a:gs pos="80000">
              <a:srgbClr val="00ADDC">
                <a:hueOff val="1237882"/>
                <a:satOff val="-37607"/>
                <a:lumOff val="12419"/>
                <a:alphaOff val="0"/>
                <a:shade val="93000"/>
                <a:satMod val="130000"/>
              </a:srgbClr>
            </a:gs>
            <a:gs pos="100000">
              <a:srgbClr val="00ADDC">
                <a:hueOff val="1237882"/>
                <a:satOff val="-37607"/>
                <a:lumOff val="1241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Школьная лига </a:t>
          </a:r>
          <a:r>
            <a:rPr lang="ru-RU" sz="1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Роснано</a:t>
          </a:r>
          <a:endParaRPr lang="ru-RU" sz="12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8A3FC84-F132-47AD-8F99-63FAEDAD01C6}" type="parTrans" cxnId="{7ECB038F-4769-4B41-9989-C0C3C4C560AF}">
      <dgm:prSet/>
      <dgm:spPr/>
      <dgm:t>
        <a:bodyPr/>
        <a:lstStyle/>
        <a:p>
          <a:endParaRPr lang="ru-RU"/>
        </a:p>
      </dgm:t>
    </dgm:pt>
    <dgm:pt modelId="{4677343F-A31C-410B-B8B6-AF2C5577F357}" type="sibTrans" cxnId="{7ECB038F-4769-4B41-9989-C0C3C4C560AF}">
      <dgm:prSet/>
      <dgm:spPr/>
      <dgm:t>
        <a:bodyPr/>
        <a:lstStyle/>
        <a:p>
          <a:endParaRPr lang="ru-RU"/>
        </a:p>
      </dgm:t>
    </dgm:pt>
    <dgm:pt modelId="{BCD5D0E2-2960-4B44-85D4-46E3FD801BC9}">
      <dgm:prSet phldrT="[Текст]" custT="1"/>
      <dgm:spPr>
        <a:xfrm>
          <a:off x="5031027" y="3339163"/>
          <a:ext cx="3693457" cy="247052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ADDC">
              <a:hueOff val="1237882"/>
              <a:satOff val="-37607"/>
              <a:lumOff val="1241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Методическое обеспечение функционирования нанолаборатории;</a:t>
          </a:r>
        </a:p>
      </dgm:t>
    </dgm:pt>
    <dgm:pt modelId="{1E461DA2-9F0E-4B34-BF30-E99DA9A2859D}" type="parTrans" cxnId="{ACB2DD72-6C61-47D6-9B6B-E8FEB1B073B4}">
      <dgm:prSet/>
      <dgm:spPr/>
      <dgm:t>
        <a:bodyPr/>
        <a:lstStyle/>
        <a:p>
          <a:endParaRPr lang="ru-RU"/>
        </a:p>
      </dgm:t>
    </dgm:pt>
    <dgm:pt modelId="{127C454D-8FF1-4B18-B89D-526A8EC5AF03}" type="sibTrans" cxnId="{ACB2DD72-6C61-47D6-9B6B-E8FEB1B073B4}">
      <dgm:prSet/>
      <dgm:spPr/>
      <dgm:t>
        <a:bodyPr/>
        <a:lstStyle/>
        <a:p>
          <a:endParaRPr lang="ru-RU"/>
        </a:p>
      </dgm:t>
    </dgm:pt>
    <dgm:pt modelId="{BA47695A-8B53-40FE-8D44-B2AF391ED5FA}">
      <dgm:prSet phldrT="[Текст]" custT="1"/>
      <dgm:spPr>
        <a:xfrm rot="16200000">
          <a:off x="3283385" y="3086086"/>
          <a:ext cx="1410003" cy="1378550"/>
        </a:xfrm>
        <a:gradFill rotWithShape="0">
          <a:gsLst>
            <a:gs pos="0">
              <a:srgbClr val="00ADDC">
                <a:hueOff val="1856823"/>
                <a:satOff val="-56410"/>
                <a:lumOff val="18628"/>
                <a:alphaOff val="0"/>
                <a:shade val="51000"/>
                <a:satMod val="130000"/>
              </a:srgbClr>
            </a:gs>
            <a:gs pos="80000">
              <a:srgbClr val="00ADDC">
                <a:hueOff val="1856823"/>
                <a:satOff val="-56410"/>
                <a:lumOff val="18628"/>
                <a:alphaOff val="0"/>
                <a:shade val="93000"/>
                <a:satMod val="130000"/>
              </a:srgbClr>
            </a:gs>
            <a:gs pos="100000">
              <a:srgbClr val="00ADDC">
                <a:hueOff val="1856823"/>
                <a:satOff val="-56410"/>
                <a:lumOff val="1862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Школы г. Комсомольска - на - Амуре</a:t>
          </a:r>
        </a:p>
      </dgm:t>
    </dgm:pt>
    <dgm:pt modelId="{6F106FCF-A67E-49C4-854C-7E3109EEDEFC}" type="parTrans" cxnId="{1C508E74-9516-4846-A666-AAD5B1C687BE}">
      <dgm:prSet/>
      <dgm:spPr/>
      <dgm:t>
        <a:bodyPr/>
        <a:lstStyle/>
        <a:p>
          <a:endParaRPr lang="ru-RU"/>
        </a:p>
      </dgm:t>
    </dgm:pt>
    <dgm:pt modelId="{17EDAE22-670D-4404-B81B-F886001E016A}" type="sibTrans" cxnId="{1C508E74-9516-4846-A666-AAD5B1C687BE}">
      <dgm:prSet/>
      <dgm:spPr/>
      <dgm:t>
        <a:bodyPr/>
        <a:lstStyle/>
        <a:p>
          <a:endParaRPr lang="ru-RU"/>
        </a:p>
      </dgm:t>
    </dgm:pt>
    <dgm:pt modelId="{9D2CA90E-60B7-4A1A-B6C0-1E937F08EFA0}">
      <dgm:prSet phldrT="[Текст]" custT="1"/>
      <dgm:spPr>
        <a:xfrm>
          <a:off x="931232" y="3272292"/>
          <a:ext cx="3645040" cy="248077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ADDC">
              <a:hueOff val="1856823"/>
              <a:satOff val="-56410"/>
              <a:lumOff val="18628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Организация групп обучающихся, мотивированных на изучение нанотехнологий и исследовательскую деятельность</a:t>
          </a:r>
        </a:p>
      </dgm:t>
    </dgm:pt>
    <dgm:pt modelId="{5774FD87-5169-441B-BEB6-C1564E9D9567}" type="parTrans" cxnId="{1A9AF32B-D366-47FD-9F6B-C9A0332D1852}">
      <dgm:prSet/>
      <dgm:spPr/>
      <dgm:t>
        <a:bodyPr/>
        <a:lstStyle/>
        <a:p>
          <a:endParaRPr lang="ru-RU"/>
        </a:p>
      </dgm:t>
    </dgm:pt>
    <dgm:pt modelId="{1A6C00D8-4AB5-4101-9A02-523C69BAB5E1}" type="sibTrans" cxnId="{1A9AF32B-D366-47FD-9F6B-C9A0332D1852}">
      <dgm:prSet/>
      <dgm:spPr/>
      <dgm:t>
        <a:bodyPr/>
        <a:lstStyle/>
        <a:p>
          <a:endParaRPr lang="ru-RU"/>
        </a:p>
      </dgm:t>
    </dgm:pt>
    <dgm:pt modelId="{EAA5DCE9-C4CA-4DEE-A99A-90284B3D2415}">
      <dgm:prSet phldrT="[Текст]" custT="1"/>
      <dgm:spPr>
        <a:xfrm>
          <a:off x="934969" y="309145"/>
          <a:ext cx="3659259" cy="265832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l"/>
          <a:endParaRPr lang="ru-RU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55E04F9-67A7-4CBB-93ED-6E6EDE82CF04}" type="parTrans" cxnId="{33724127-6873-4584-9D3B-326625F188CF}">
      <dgm:prSet/>
      <dgm:spPr/>
      <dgm:t>
        <a:bodyPr/>
        <a:lstStyle/>
        <a:p>
          <a:endParaRPr lang="ru-RU"/>
        </a:p>
      </dgm:t>
    </dgm:pt>
    <dgm:pt modelId="{25A11DAC-54DE-4481-8B11-0863B1D7F4EF}" type="sibTrans" cxnId="{33724127-6873-4584-9D3B-326625F188CF}">
      <dgm:prSet/>
      <dgm:spPr/>
      <dgm:t>
        <a:bodyPr/>
        <a:lstStyle/>
        <a:p>
          <a:endParaRPr lang="ru-RU"/>
        </a:p>
      </dgm:t>
    </dgm:pt>
    <dgm:pt modelId="{3C7D38BA-5D64-4B19-B047-99A0B7CCFC31}">
      <dgm:prSet phldrT="[Текст]" custT="1"/>
      <dgm:spPr>
        <a:xfrm>
          <a:off x="934969" y="309145"/>
          <a:ext cx="3659259" cy="265832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l"/>
          <a:r>
            <a:rPr lang="ru-RU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Консультирование по вопросам сопровождения исследовательской деятельности обучающихся с использованием лабораторной базы</a:t>
          </a:r>
        </a:p>
      </dgm:t>
    </dgm:pt>
    <dgm:pt modelId="{EFA324D6-C709-4CCE-AC56-2081D5F8F902}" type="parTrans" cxnId="{0AA75C6D-75A1-4333-AE52-A2FBDE1414CC}">
      <dgm:prSet/>
      <dgm:spPr/>
      <dgm:t>
        <a:bodyPr/>
        <a:lstStyle/>
        <a:p>
          <a:endParaRPr lang="ru-RU"/>
        </a:p>
      </dgm:t>
    </dgm:pt>
    <dgm:pt modelId="{B25738A1-08CA-4810-8818-C9BF2EC84C8C}" type="sibTrans" cxnId="{0AA75C6D-75A1-4333-AE52-A2FBDE1414CC}">
      <dgm:prSet/>
      <dgm:spPr/>
      <dgm:t>
        <a:bodyPr/>
        <a:lstStyle/>
        <a:p>
          <a:endParaRPr lang="ru-RU"/>
        </a:p>
      </dgm:t>
    </dgm:pt>
    <dgm:pt modelId="{D82BB73D-B0E9-42E0-9055-A78FC84D5A55}">
      <dgm:prSet phldrT="[Текст]" custT="1"/>
      <dgm:spPr>
        <a:xfrm>
          <a:off x="5003343" y="388589"/>
          <a:ext cx="3671415" cy="260677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ADDC">
              <a:hueOff val="618941"/>
              <a:satOff val="-18803"/>
              <a:lumOff val="620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Тьюторство</a:t>
          </a:r>
          <a:r>
            <a:rPr lang="ru-RU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исследовательской деятельности обучающихся;</a:t>
          </a:r>
        </a:p>
      </dgm:t>
    </dgm:pt>
    <dgm:pt modelId="{8D0B7231-12D9-4A2D-8BE3-D4F1982AEDAF}" type="parTrans" cxnId="{54A8EA50-7C7F-4A90-943B-13D87FCAC773}">
      <dgm:prSet/>
      <dgm:spPr/>
      <dgm:t>
        <a:bodyPr/>
        <a:lstStyle/>
        <a:p>
          <a:endParaRPr lang="ru-RU"/>
        </a:p>
      </dgm:t>
    </dgm:pt>
    <dgm:pt modelId="{F7D7DCED-6420-418E-A964-FDD31815CBF4}" type="sibTrans" cxnId="{54A8EA50-7C7F-4A90-943B-13D87FCAC773}">
      <dgm:prSet/>
      <dgm:spPr/>
      <dgm:t>
        <a:bodyPr/>
        <a:lstStyle/>
        <a:p>
          <a:endParaRPr lang="ru-RU"/>
        </a:p>
      </dgm:t>
    </dgm:pt>
    <dgm:pt modelId="{5202C15A-8A5B-4B77-987E-DF0FF8261D35}">
      <dgm:prSet phldrT="[Текст]" custT="1"/>
      <dgm:spPr>
        <a:xfrm>
          <a:off x="5003343" y="388589"/>
          <a:ext cx="3671415" cy="260677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ADDC">
              <a:hueOff val="618941"/>
              <a:satOff val="-18803"/>
              <a:lumOff val="620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4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Предоставление лабораторной базы </a:t>
          </a:r>
        </a:p>
      </dgm:t>
    </dgm:pt>
    <dgm:pt modelId="{C076AE55-11AB-4B94-BB1B-6923646DAF61}" type="parTrans" cxnId="{128D6D35-F60D-413A-942A-EC168DD9EAE0}">
      <dgm:prSet/>
      <dgm:spPr/>
      <dgm:t>
        <a:bodyPr/>
        <a:lstStyle/>
        <a:p>
          <a:endParaRPr lang="ru-RU"/>
        </a:p>
      </dgm:t>
    </dgm:pt>
    <dgm:pt modelId="{1C10DC0C-F0B3-4453-BDB9-B9645F4CA7A2}" type="sibTrans" cxnId="{128D6D35-F60D-413A-942A-EC168DD9EAE0}">
      <dgm:prSet/>
      <dgm:spPr/>
      <dgm:t>
        <a:bodyPr/>
        <a:lstStyle/>
        <a:p>
          <a:endParaRPr lang="ru-RU"/>
        </a:p>
      </dgm:t>
    </dgm:pt>
    <dgm:pt modelId="{41335280-83B9-4DED-B76A-237DA448DDAD}">
      <dgm:prSet phldrT="[Текст]" custT="1"/>
      <dgm:spPr>
        <a:xfrm>
          <a:off x="5031027" y="3339163"/>
          <a:ext cx="3693457" cy="247052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ADDC">
              <a:hueOff val="1237882"/>
              <a:satOff val="-37607"/>
              <a:lumOff val="1241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4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Организация мероприятий, пропагандирующих современные технологии, конкурсы исследовательских и проектных работ </a:t>
          </a:r>
        </a:p>
      </dgm:t>
    </dgm:pt>
    <dgm:pt modelId="{C44907C2-1AEB-403D-AB4C-E711B5FBCF51}" type="parTrans" cxnId="{7D3D8253-3260-4296-937F-3C5C21515C99}">
      <dgm:prSet/>
      <dgm:spPr/>
      <dgm:t>
        <a:bodyPr/>
        <a:lstStyle/>
        <a:p>
          <a:endParaRPr lang="ru-RU"/>
        </a:p>
      </dgm:t>
    </dgm:pt>
    <dgm:pt modelId="{605C5148-958E-4C72-9167-24C87EA96D69}" type="sibTrans" cxnId="{7D3D8253-3260-4296-937F-3C5C21515C99}">
      <dgm:prSet/>
      <dgm:spPr/>
      <dgm:t>
        <a:bodyPr/>
        <a:lstStyle/>
        <a:p>
          <a:endParaRPr lang="ru-RU"/>
        </a:p>
      </dgm:t>
    </dgm:pt>
    <dgm:pt modelId="{E6975B30-7668-4659-9B56-84039877F32B}" type="pres">
      <dgm:prSet presAssocID="{7655136D-0DAE-4FEB-B1BC-ECFD11B2724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7CE4B5-63F7-470A-9B44-052E9ACF4185}" type="pres">
      <dgm:prSet presAssocID="{7655136D-0DAE-4FEB-B1BC-ECFD11B27245}" presName="children" presStyleCnt="0"/>
      <dgm:spPr/>
      <dgm:t>
        <a:bodyPr/>
        <a:lstStyle/>
        <a:p>
          <a:endParaRPr lang="ru-RU"/>
        </a:p>
      </dgm:t>
    </dgm:pt>
    <dgm:pt modelId="{0B59AFF3-08FC-437C-92B0-C38F6C917574}" type="pres">
      <dgm:prSet presAssocID="{7655136D-0DAE-4FEB-B1BC-ECFD11B27245}" presName="child1group" presStyleCnt="0"/>
      <dgm:spPr/>
      <dgm:t>
        <a:bodyPr/>
        <a:lstStyle/>
        <a:p>
          <a:endParaRPr lang="ru-RU"/>
        </a:p>
      </dgm:t>
    </dgm:pt>
    <dgm:pt modelId="{A43F7E51-A332-4576-9520-A09500719005}" type="pres">
      <dgm:prSet presAssocID="{7655136D-0DAE-4FEB-B1BC-ECFD11B27245}" presName="child1" presStyleLbl="bgAcc1" presStyleIdx="0" presStyleCnt="4" custScaleX="125837" custScaleY="141124" custLinFactNeighborX="15690" custLinFactNeighborY="3343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A5F0C9A-25B8-4F24-B709-5FA7DE7EA2D6}" type="pres">
      <dgm:prSet presAssocID="{7655136D-0DAE-4FEB-B1BC-ECFD11B2724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8FECE-D27B-4AE9-B566-27CD946B0FA5}" type="pres">
      <dgm:prSet presAssocID="{7655136D-0DAE-4FEB-B1BC-ECFD11B27245}" presName="child2group" presStyleCnt="0"/>
      <dgm:spPr/>
      <dgm:t>
        <a:bodyPr/>
        <a:lstStyle/>
        <a:p>
          <a:endParaRPr lang="ru-RU"/>
        </a:p>
      </dgm:t>
    </dgm:pt>
    <dgm:pt modelId="{8DE16E55-3A53-4E62-9F7E-9CAAD2ED04C6}" type="pres">
      <dgm:prSet presAssocID="{7655136D-0DAE-4FEB-B1BC-ECFD11B27245}" presName="child2" presStyleLbl="bgAcc1" presStyleIdx="1" presStyleCnt="4" custScaleX="126255" custScaleY="138387" custLinFactNeighborX="-10008" custLinFactNeighborY="31196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A4498C3-9E5F-4BC8-BE9A-468EA24CE9E2}" type="pres">
      <dgm:prSet presAssocID="{7655136D-0DAE-4FEB-B1BC-ECFD11B2724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B2268-ABC0-4064-BB4C-AD8E0C102781}" type="pres">
      <dgm:prSet presAssocID="{7655136D-0DAE-4FEB-B1BC-ECFD11B27245}" presName="child3group" presStyleCnt="0"/>
      <dgm:spPr/>
      <dgm:t>
        <a:bodyPr/>
        <a:lstStyle/>
        <a:p>
          <a:endParaRPr lang="ru-RU"/>
        </a:p>
      </dgm:t>
    </dgm:pt>
    <dgm:pt modelId="{445D7C4B-C784-425B-85C9-B7C6D5A46DD5}" type="pres">
      <dgm:prSet presAssocID="{7655136D-0DAE-4FEB-B1BC-ECFD11B27245}" presName="child3" presStyleLbl="bgAcc1" presStyleIdx="2" presStyleCnt="4" custScaleX="127013" custScaleY="131154" custLinFactNeighborX="-9629" custLinFactNeighborY="-2685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3E16245-33A2-4FE1-8694-51286EC2791E}" type="pres">
      <dgm:prSet presAssocID="{7655136D-0DAE-4FEB-B1BC-ECFD11B2724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40F47-4642-4278-A755-EE7577D59D6D}" type="pres">
      <dgm:prSet presAssocID="{7655136D-0DAE-4FEB-B1BC-ECFD11B27245}" presName="child4group" presStyleCnt="0"/>
      <dgm:spPr/>
      <dgm:t>
        <a:bodyPr/>
        <a:lstStyle/>
        <a:p>
          <a:endParaRPr lang="ru-RU"/>
        </a:p>
      </dgm:t>
    </dgm:pt>
    <dgm:pt modelId="{B36B7B17-C0F8-4FD6-B9EF-9E6D3D19D783}" type="pres">
      <dgm:prSet presAssocID="{7655136D-0DAE-4FEB-B1BC-ECFD11B27245}" presName="child4" presStyleLbl="bgAcc1" presStyleIdx="3" presStyleCnt="4" custScaleX="125348" custScaleY="131698" custLinFactNeighborX="15317" custLinFactNeighborY="-2646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FAF5811-4548-4A7C-811E-69609FA1DCB7}" type="pres">
      <dgm:prSet presAssocID="{7655136D-0DAE-4FEB-B1BC-ECFD11B2724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5BEB4-93BA-467B-9F8F-8B0549B83733}" type="pres">
      <dgm:prSet presAssocID="{7655136D-0DAE-4FEB-B1BC-ECFD11B27245}" presName="childPlaceholder" presStyleCnt="0"/>
      <dgm:spPr/>
      <dgm:t>
        <a:bodyPr/>
        <a:lstStyle/>
        <a:p>
          <a:endParaRPr lang="ru-RU"/>
        </a:p>
      </dgm:t>
    </dgm:pt>
    <dgm:pt modelId="{34DFFCF4-89AC-4BA5-8E3D-6C5038D5736E}" type="pres">
      <dgm:prSet presAssocID="{7655136D-0DAE-4FEB-B1BC-ECFD11B27245}" presName="circle" presStyleCnt="0"/>
      <dgm:spPr/>
      <dgm:t>
        <a:bodyPr/>
        <a:lstStyle/>
        <a:p>
          <a:endParaRPr lang="ru-RU"/>
        </a:p>
      </dgm:t>
    </dgm:pt>
    <dgm:pt modelId="{B55A384D-1F92-41B2-BAE0-099C12D1D44B}" type="pres">
      <dgm:prSet presAssocID="{7655136D-0DAE-4FEB-B1BC-ECFD11B27245}" presName="quadrant1" presStyleLbl="node1" presStyleIdx="0" presStyleCnt="4" custScaleX="56091" custScaleY="55817" custLinFactNeighborX="24365" custLinFactNeighborY="25549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DF5E5C5D-E92F-4FF9-A5ED-E4525E001A97}" type="pres">
      <dgm:prSet presAssocID="{7655136D-0DAE-4FEB-B1BC-ECFD11B27245}" presName="quadrant2" presStyleLbl="node1" presStyleIdx="1" presStyleCnt="4" custScaleX="54185" custScaleY="55069" custLinFactNeighborX="-21472" custLinFactNeighborY="25550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1FEAFFE5-0D6F-4A47-B7C3-54527D6067C3}" type="pres">
      <dgm:prSet presAssocID="{7655136D-0DAE-4FEB-B1BC-ECFD11B27245}" presName="quadrant3" presStyleLbl="node1" presStyleIdx="2" presStyleCnt="4" custScaleX="57153" custScaleY="54294" custLinFactNeighborX="-21986" custLinFactNeighborY="-20048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18673BB0-B258-4CEA-83BD-02F580C28EA1}" type="pres">
      <dgm:prSet presAssocID="{7655136D-0DAE-4FEB-B1BC-ECFD11B27245}" presName="quadrant4" presStyleLbl="node1" presStyleIdx="3" presStyleCnt="4" custScaleX="54085" custScaleY="55319" custLinFactNeighborX="24816" custLinFactNeighborY="-2053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1281EE9C-61DB-4D53-88F6-C2106865304B}" type="pres">
      <dgm:prSet presAssocID="{7655136D-0DAE-4FEB-B1BC-ECFD11B27245}" presName="quadrantPlaceholder" presStyleCnt="0"/>
      <dgm:spPr/>
      <dgm:t>
        <a:bodyPr/>
        <a:lstStyle/>
        <a:p>
          <a:endParaRPr lang="ru-RU"/>
        </a:p>
      </dgm:t>
    </dgm:pt>
    <dgm:pt modelId="{2D5570FB-535C-476A-AA8F-44CE2417CD86}" type="pres">
      <dgm:prSet presAssocID="{7655136D-0DAE-4FEB-B1BC-ECFD11B27245}" presName="center1" presStyleLbl="fgShp" presStyleIdx="0" presStyleCnt="2" custScaleX="29093" custScaleY="27620" custLinFactNeighborX="3004" custLinFactNeighborY="13665"/>
      <dgm:spPr>
        <a:xfrm>
          <a:off x="4587579" y="2817177"/>
          <a:ext cx="256028" cy="211361"/>
        </a:xfrm>
        <a:prstGeom prst="circularArrow">
          <a:avLst/>
        </a:prstGeom>
        <a:gradFill rotWithShape="0">
          <a:gsLst>
            <a:gs pos="0">
              <a:srgbClr val="00ADDC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ru-RU"/>
        </a:p>
      </dgm:t>
    </dgm:pt>
    <dgm:pt modelId="{76E361A1-63EA-4ECF-9806-B901729529E7}" type="pres">
      <dgm:prSet presAssocID="{7655136D-0DAE-4FEB-B1BC-ECFD11B27245}" presName="center2" presStyleLbl="fgShp" presStyleIdx="1" presStyleCnt="2" custScaleX="29486" custScaleY="32004" custLinFactNeighborX="7020" custLinFactNeighborY="-3229"/>
      <dgm:spPr>
        <a:xfrm rot="10800000">
          <a:off x="4621192" y="2965448"/>
          <a:ext cx="259486" cy="244909"/>
        </a:xfrm>
        <a:prstGeom prst="circularArrow">
          <a:avLst/>
        </a:prstGeom>
        <a:gradFill rotWithShape="0">
          <a:gsLst>
            <a:gs pos="0">
              <a:srgbClr val="00ADDC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ru-RU"/>
        </a:p>
      </dgm:t>
    </dgm:pt>
  </dgm:ptLst>
  <dgm:cxnLst>
    <dgm:cxn modelId="{239C563C-A3CA-44D7-BC35-F42D94BDB928}" type="presOf" srcId="{ADE1DDBB-D2E9-4E9F-8C72-CDF5846A5132}" destId="{B55A384D-1F92-41B2-BAE0-099C12D1D44B}" srcOrd="0" destOrd="0" presId="urn:microsoft.com/office/officeart/2005/8/layout/cycle4"/>
    <dgm:cxn modelId="{0D15259E-CBD9-493A-8384-D4200A04A400}" srcId="{7655136D-0DAE-4FEB-B1BC-ECFD11B27245}" destId="{6354C35B-FEE1-4263-8D6C-0CF523664CDD}" srcOrd="1" destOrd="0" parTransId="{B3607432-CC80-4A5C-9F3B-C25676336929}" sibTransId="{EA1F9C81-E05B-4D6E-9BCA-71DE882565D8}"/>
    <dgm:cxn modelId="{73FD93F9-CF93-4D1D-896E-A1C2ADD092B3}" srcId="{7655136D-0DAE-4FEB-B1BC-ECFD11B27245}" destId="{ADE1DDBB-D2E9-4E9F-8C72-CDF5846A5132}" srcOrd="0" destOrd="0" parTransId="{AC86A66D-C739-4330-9630-CF8A292C9848}" sibTransId="{29D3D58B-CBA6-4535-936A-36D932EF3026}"/>
    <dgm:cxn modelId="{BEC6A4A3-C34E-4AC6-8F2D-A80E64E1B87B}" type="presOf" srcId="{6354C35B-FEE1-4263-8D6C-0CF523664CDD}" destId="{DF5E5C5D-E92F-4FF9-A5ED-E4525E001A97}" srcOrd="0" destOrd="0" presId="urn:microsoft.com/office/officeart/2005/8/layout/cycle4"/>
    <dgm:cxn modelId="{CA8C1336-B02B-44FC-8195-D1DBB27D437C}" type="presOf" srcId="{D82BB73D-B0E9-42E0-9055-A78FC84D5A55}" destId="{8DE16E55-3A53-4E62-9F7E-9CAAD2ED04C6}" srcOrd="0" destOrd="1" presId="urn:microsoft.com/office/officeart/2005/8/layout/cycle4"/>
    <dgm:cxn modelId="{71A329E7-7DF3-4313-B3E4-7090E393DBA3}" type="presOf" srcId="{9D2CA90E-60B7-4A1A-B6C0-1E937F08EFA0}" destId="{BFAF5811-4548-4A7C-811E-69609FA1DCB7}" srcOrd="1" destOrd="0" presId="urn:microsoft.com/office/officeart/2005/8/layout/cycle4"/>
    <dgm:cxn modelId="{02DAF596-0502-4C04-925D-920B7933D9CC}" type="presOf" srcId="{D82BB73D-B0E9-42E0-9055-A78FC84D5A55}" destId="{0A4498C3-9E5F-4BC8-BE9A-468EA24CE9E2}" srcOrd="1" destOrd="1" presId="urn:microsoft.com/office/officeart/2005/8/layout/cycle4"/>
    <dgm:cxn modelId="{7ECB038F-4769-4B41-9989-C0C3C4C560AF}" srcId="{7655136D-0DAE-4FEB-B1BC-ECFD11B27245}" destId="{311759D9-9A11-441D-8935-0BD929932E3B}" srcOrd="2" destOrd="0" parTransId="{08A3FC84-F132-47AD-8F99-63FAEDAD01C6}" sibTransId="{4677343F-A31C-410B-B8B6-AF2C5577F357}"/>
    <dgm:cxn modelId="{7C1A23C4-DC74-4653-9C69-754876FCC9FF}" type="presOf" srcId="{9D2CA90E-60B7-4A1A-B6C0-1E937F08EFA0}" destId="{B36B7B17-C0F8-4FD6-B9EF-9E6D3D19D783}" srcOrd="0" destOrd="0" presId="urn:microsoft.com/office/officeart/2005/8/layout/cycle4"/>
    <dgm:cxn modelId="{5E763876-88C9-4A41-BED4-F48AA2EED4D1}" type="presOf" srcId="{D0AE0B73-AF4B-41F6-B60C-FB6B738B10EE}" destId="{BA5F0C9A-25B8-4F24-B709-5FA7DE7EA2D6}" srcOrd="1" destOrd="0" presId="urn:microsoft.com/office/officeart/2005/8/layout/cycle4"/>
    <dgm:cxn modelId="{BB930799-CDDA-4CBC-982E-6E6F5D1F2633}" type="presOf" srcId="{D0AE0B73-AF4B-41F6-B60C-FB6B738B10EE}" destId="{A43F7E51-A332-4576-9520-A09500719005}" srcOrd="0" destOrd="0" presId="urn:microsoft.com/office/officeart/2005/8/layout/cycle4"/>
    <dgm:cxn modelId="{66524157-7946-4502-A800-8395F1A8EDA9}" type="presOf" srcId="{41335280-83B9-4DED-B76A-237DA448DDAD}" destId="{445D7C4B-C784-425B-85C9-B7C6D5A46DD5}" srcOrd="0" destOrd="1" presId="urn:microsoft.com/office/officeart/2005/8/layout/cycle4"/>
    <dgm:cxn modelId="{33724127-6873-4584-9D3B-326625F188CF}" srcId="{ADE1DDBB-D2E9-4E9F-8C72-CDF5846A5132}" destId="{EAA5DCE9-C4CA-4DEE-A99A-90284B3D2415}" srcOrd="2" destOrd="0" parTransId="{855E04F9-67A7-4CBB-93ED-6E6EDE82CF04}" sibTransId="{25A11DAC-54DE-4481-8B11-0863B1D7F4EF}"/>
    <dgm:cxn modelId="{FB6ADE65-3B09-4A9B-9680-9426ABB59E23}" type="presOf" srcId="{3C7D38BA-5D64-4B19-B047-99A0B7CCFC31}" destId="{BA5F0C9A-25B8-4F24-B709-5FA7DE7EA2D6}" srcOrd="1" destOrd="1" presId="urn:microsoft.com/office/officeart/2005/8/layout/cycle4"/>
    <dgm:cxn modelId="{128D6D35-F60D-413A-942A-EC168DD9EAE0}" srcId="{6354C35B-FEE1-4263-8D6C-0CF523664CDD}" destId="{5202C15A-8A5B-4B77-987E-DF0FF8261D35}" srcOrd="2" destOrd="0" parTransId="{C076AE55-11AB-4B94-BB1B-6923646DAF61}" sibTransId="{1C10DC0C-F0B3-4453-BDB9-B9645F4CA7A2}"/>
    <dgm:cxn modelId="{0AA75C6D-75A1-4333-AE52-A2FBDE1414CC}" srcId="{ADE1DDBB-D2E9-4E9F-8C72-CDF5846A5132}" destId="{3C7D38BA-5D64-4B19-B047-99A0B7CCFC31}" srcOrd="1" destOrd="0" parTransId="{EFA324D6-C709-4CCE-AC56-2081D5F8F902}" sibTransId="{B25738A1-08CA-4810-8818-C9BF2EC84C8C}"/>
    <dgm:cxn modelId="{ACB2DD72-6C61-47D6-9B6B-E8FEB1B073B4}" srcId="{311759D9-9A11-441D-8935-0BD929932E3B}" destId="{BCD5D0E2-2960-4B44-85D4-46E3FD801BC9}" srcOrd="0" destOrd="0" parTransId="{1E461DA2-9F0E-4B34-BF30-E99DA9A2859D}" sibTransId="{127C454D-8FF1-4B18-B89D-526A8EC5AF03}"/>
    <dgm:cxn modelId="{02209AE6-C541-478B-9AE8-9587499AD26B}" type="presOf" srcId="{311759D9-9A11-441D-8935-0BD929932E3B}" destId="{1FEAFFE5-0D6F-4A47-B7C3-54527D6067C3}" srcOrd="0" destOrd="0" presId="urn:microsoft.com/office/officeart/2005/8/layout/cycle4"/>
    <dgm:cxn modelId="{1A9AF32B-D366-47FD-9F6B-C9A0332D1852}" srcId="{BA47695A-8B53-40FE-8D44-B2AF391ED5FA}" destId="{9D2CA90E-60B7-4A1A-B6C0-1E937F08EFA0}" srcOrd="0" destOrd="0" parTransId="{5774FD87-5169-441B-BEB6-C1564E9D9567}" sibTransId="{1A6C00D8-4AB5-4101-9A02-523C69BAB5E1}"/>
    <dgm:cxn modelId="{80C0B5E7-CD04-4CEE-ACEA-EB43547D8C09}" type="presOf" srcId="{EAA5DCE9-C4CA-4DEE-A99A-90284B3D2415}" destId="{A43F7E51-A332-4576-9520-A09500719005}" srcOrd="0" destOrd="2" presId="urn:microsoft.com/office/officeart/2005/8/layout/cycle4"/>
    <dgm:cxn modelId="{C8163170-7701-4684-B43F-A7DB4F137528}" type="presOf" srcId="{BCD5D0E2-2960-4B44-85D4-46E3FD801BC9}" destId="{83E16245-33A2-4FE1-8694-51286EC2791E}" srcOrd="1" destOrd="0" presId="urn:microsoft.com/office/officeart/2005/8/layout/cycle4"/>
    <dgm:cxn modelId="{54A8EA50-7C7F-4A90-943B-13D87FCAC773}" srcId="{6354C35B-FEE1-4263-8D6C-0CF523664CDD}" destId="{D82BB73D-B0E9-42E0-9055-A78FC84D5A55}" srcOrd="1" destOrd="0" parTransId="{8D0B7231-12D9-4A2D-8BE3-D4F1982AEDAF}" sibTransId="{F7D7DCED-6420-418E-A964-FDD31815CBF4}"/>
    <dgm:cxn modelId="{7C143DB1-B8B3-4006-ADB0-78EB0061F6A3}" type="presOf" srcId="{41335280-83B9-4DED-B76A-237DA448DDAD}" destId="{83E16245-33A2-4FE1-8694-51286EC2791E}" srcOrd="1" destOrd="1" presId="urn:microsoft.com/office/officeart/2005/8/layout/cycle4"/>
    <dgm:cxn modelId="{7D3D8253-3260-4296-937F-3C5C21515C99}" srcId="{311759D9-9A11-441D-8935-0BD929932E3B}" destId="{41335280-83B9-4DED-B76A-237DA448DDAD}" srcOrd="1" destOrd="0" parTransId="{C44907C2-1AEB-403D-AB4C-E711B5FBCF51}" sibTransId="{605C5148-958E-4C72-9167-24C87EA96D69}"/>
    <dgm:cxn modelId="{64340EA1-6B1D-4189-BDB0-5677CCBF8F9E}" srcId="{6354C35B-FEE1-4263-8D6C-0CF523664CDD}" destId="{75560F24-A678-4FA9-B7AE-9F633D9FB48C}" srcOrd="0" destOrd="0" parTransId="{B0B94425-2FA6-4C2D-9F8F-6AEAF3E0D48B}" sibTransId="{C71154C8-AE0F-4434-AD5A-1DDF02658B94}"/>
    <dgm:cxn modelId="{F6C8D177-315C-4127-A805-F93AD8A4BD49}" type="presOf" srcId="{3C7D38BA-5D64-4B19-B047-99A0B7CCFC31}" destId="{A43F7E51-A332-4576-9520-A09500719005}" srcOrd="0" destOrd="1" presId="urn:microsoft.com/office/officeart/2005/8/layout/cycle4"/>
    <dgm:cxn modelId="{2E19E757-A99A-4747-9995-FA4487B4B7A4}" type="presOf" srcId="{75560F24-A678-4FA9-B7AE-9F633D9FB48C}" destId="{8DE16E55-3A53-4E62-9F7E-9CAAD2ED04C6}" srcOrd="0" destOrd="0" presId="urn:microsoft.com/office/officeart/2005/8/layout/cycle4"/>
    <dgm:cxn modelId="{77CFB97D-FB18-4FE6-8035-5819F9D8FB58}" type="presOf" srcId="{EAA5DCE9-C4CA-4DEE-A99A-90284B3D2415}" destId="{BA5F0C9A-25B8-4F24-B709-5FA7DE7EA2D6}" srcOrd="1" destOrd="2" presId="urn:microsoft.com/office/officeart/2005/8/layout/cycle4"/>
    <dgm:cxn modelId="{5EEC0546-0CA6-4F41-9875-FCAF64490A8F}" type="presOf" srcId="{BA47695A-8B53-40FE-8D44-B2AF391ED5FA}" destId="{18673BB0-B258-4CEA-83BD-02F580C28EA1}" srcOrd="0" destOrd="0" presId="urn:microsoft.com/office/officeart/2005/8/layout/cycle4"/>
    <dgm:cxn modelId="{B28B32A4-5D4F-4B0B-B77B-BEA9ACCB8DE4}" type="presOf" srcId="{BCD5D0E2-2960-4B44-85D4-46E3FD801BC9}" destId="{445D7C4B-C784-425B-85C9-B7C6D5A46DD5}" srcOrd="0" destOrd="0" presId="urn:microsoft.com/office/officeart/2005/8/layout/cycle4"/>
    <dgm:cxn modelId="{C7FF68B6-699D-4601-B20C-BC935981FEE2}" type="presOf" srcId="{7655136D-0DAE-4FEB-B1BC-ECFD11B27245}" destId="{E6975B30-7668-4659-9B56-84039877F32B}" srcOrd="0" destOrd="0" presId="urn:microsoft.com/office/officeart/2005/8/layout/cycle4"/>
    <dgm:cxn modelId="{1C508E74-9516-4846-A666-AAD5B1C687BE}" srcId="{7655136D-0DAE-4FEB-B1BC-ECFD11B27245}" destId="{BA47695A-8B53-40FE-8D44-B2AF391ED5FA}" srcOrd="3" destOrd="0" parTransId="{6F106FCF-A67E-49C4-854C-7E3109EEDEFC}" sibTransId="{17EDAE22-670D-4404-B81B-F886001E016A}"/>
    <dgm:cxn modelId="{5FB31357-C3FF-4776-9D48-849C0A6664CE}" srcId="{ADE1DDBB-D2E9-4E9F-8C72-CDF5846A5132}" destId="{D0AE0B73-AF4B-41F6-B60C-FB6B738B10EE}" srcOrd="0" destOrd="0" parTransId="{1056D25B-6377-4FB2-940D-39EFCE883972}" sibTransId="{F8847572-51B9-445A-BF82-7C59BD522EEE}"/>
    <dgm:cxn modelId="{2CB05B1E-6F31-418B-ABE2-CB6244052EBA}" type="presOf" srcId="{75560F24-A678-4FA9-B7AE-9F633D9FB48C}" destId="{0A4498C3-9E5F-4BC8-BE9A-468EA24CE9E2}" srcOrd="1" destOrd="0" presId="urn:microsoft.com/office/officeart/2005/8/layout/cycle4"/>
    <dgm:cxn modelId="{336FE2C0-B0AE-4669-90A2-BB03A8ADB83C}" type="presOf" srcId="{5202C15A-8A5B-4B77-987E-DF0FF8261D35}" destId="{8DE16E55-3A53-4E62-9F7E-9CAAD2ED04C6}" srcOrd="0" destOrd="2" presId="urn:microsoft.com/office/officeart/2005/8/layout/cycle4"/>
    <dgm:cxn modelId="{E4E3B688-7564-417E-8BCF-3FAA8D7B7933}" type="presOf" srcId="{5202C15A-8A5B-4B77-987E-DF0FF8261D35}" destId="{0A4498C3-9E5F-4BC8-BE9A-468EA24CE9E2}" srcOrd="1" destOrd="2" presId="urn:microsoft.com/office/officeart/2005/8/layout/cycle4"/>
    <dgm:cxn modelId="{D9FD5A11-70B0-4A91-9693-65F46D606103}" type="presParOf" srcId="{E6975B30-7668-4659-9B56-84039877F32B}" destId="{007CE4B5-63F7-470A-9B44-052E9ACF4185}" srcOrd="0" destOrd="0" presId="urn:microsoft.com/office/officeart/2005/8/layout/cycle4"/>
    <dgm:cxn modelId="{8F07CD3D-D3AA-4304-8C1E-19C417FF5FB3}" type="presParOf" srcId="{007CE4B5-63F7-470A-9B44-052E9ACF4185}" destId="{0B59AFF3-08FC-437C-92B0-C38F6C917574}" srcOrd="0" destOrd="0" presId="urn:microsoft.com/office/officeart/2005/8/layout/cycle4"/>
    <dgm:cxn modelId="{58CF1B23-EBC2-4ACD-854C-5745E47F6D2A}" type="presParOf" srcId="{0B59AFF3-08FC-437C-92B0-C38F6C917574}" destId="{A43F7E51-A332-4576-9520-A09500719005}" srcOrd="0" destOrd="0" presId="urn:microsoft.com/office/officeart/2005/8/layout/cycle4"/>
    <dgm:cxn modelId="{8663ED21-A1EA-44AB-A4EE-B812D08262F2}" type="presParOf" srcId="{0B59AFF3-08FC-437C-92B0-C38F6C917574}" destId="{BA5F0C9A-25B8-4F24-B709-5FA7DE7EA2D6}" srcOrd="1" destOrd="0" presId="urn:microsoft.com/office/officeart/2005/8/layout/cycle4"/>
    <dgm:cxn modelId="{4E9DAFEF-6048-46A0-9555-8C8E10A9F9E9}" type="presParOf" srcId="{007CE4B5-63F7-470A-9B44-052E9ACF4185}" destId="{5C18FECE-D27B-4AE9-B566-27CD946B0FA5}" srcOrd="1" destOrd="0" presId="urn:microsoft.com/office/officeart/2005/8/layout/cycle4"/>
    <dgm:cxn modelId="{11BA671C-F808-490A-8068-D9A16068C03A}" type="presParOf" srcId="{5C18FECE-D27B-4AE9-B566-27CD946B0FA5}" destId="{8DE16E55-3A53-4E62-9F7E-9CAAD2ED04C6}" srcOrd="0" destOrd="0" presId="urn:microsoft.com/office/officeart/2005/8/layout/cycle4"/>
    <dgm:cxn modelId="{1ABAD5CA-8246-46E3-A8F0-525683F891A4}" type="presParOf" srcId="{5C18FECE-D27B-4AE9-B566-27CD946B0FA5}" destId="{0A4498C3-9E5F-4BC8-BE9A-468EA24CE9E2}" srcOrd="1" destOrd="0" presId="urn:microsoft.com/office/officeart/2005/8/layout/cycle4"/>
    <dgm:cxn modelId="{2A158C76-3402-4113-8229-271FD5830B46}" type="presParOf" srcId="{007CE4B5-63F7-470A-9B44-052E9ACF4185}" destId="{148B2268-ABC0-4064-BB4C-AD8E0C102781}" srcOrd="2" destOrd="0" presId="urn:microsoft.com/office/officeart/2005/8/layout/cycle4"/>
    <dgm:cxn modelId="{0DAED49F-2CA0-4D85-9F7A-25E48909703D}" type="presParOf" srcId="{148B2268-ABC0-4064-BB4C-AD8E0C102781}" destId="{445D7C4B-C784-425B-85C9-B7C6D5A46DD5}" srcOrd="0" destOrd="0" presId="urn:microsoft.com/office/officeart/2005/8/layout/cycle4"/>
    <dgm:cxn modelId="{7F769BA5-7E34-4922-9AD9-CF50DF3913E0}" type="presParOf" srcId="{148B2268-ABC0-4064-BB4C-AD8E0C102781}" destId="{83E16245-33A2-4FE1-8694-51286EC2791E}" srcOrd="1" destOrd="0" presId="urn:microsoft.com/office/officeart/2005/8/layout/cycle4"/>
    <dgm:cxn modelId="{1AD8C1F1-AE80-4094-82D8-B9CC4B1D896C}" type="presParOf" srcId="{007CE4B5-63F7-470A-9B44-052E9ACF4185}" destId="{B7740F47-4642-4278-A755-EE7577D59D6D}" srcOrd="3" destOrd="0" presId="urn:microsoft.com/office/officeart/2005/8/layout/cycle4"/>
    <dgm:cxn modelId="{C37BCA0C-4A10-44F0-9BAF-A3EA9DC9117E}" type="presParOf" srcId="{B7740F47-4642-4278-A755-EE7577D59D6D}" destId="{B36B7B17-C0F8-4FD6-B9EF-9E6D3D19D783}" srcOrd="0" destOrd="0" presId="urn:microsoft.com/office/officeart/2005/8/layout/cycle4"/>
    <dgm:cxn modelId="{B0F89C78-9526-4689-896D-4B806E09443A}" type="presParOf" srcId="{B7740F47-4642-4278-A755-EE7577D59D6D}" destId="{BFAF5811-4548-4A7C-811E-69609FA1DCB7}" srcOrd="1" destOrd="0" presId="urn:microsoft.com/office/officeart/2005/8/layout/cycle4"/>
    <dgm:cxn modelId="{EF3D58BD-76AC-410F-8028-1D111E04181B}" type="presParOf" srcId="{007CE4B5-63F7-470A-9B44-052E9ACF4185}" destId="{C3D5BEB4-93BA-467B-9F8F-8B0549B83733}" srcOrd="4" destOrd="0" presId="urn:microsoft.com/office/officeart/2005/8/layout/cycle4"/>
    <dgm:cxn modelId="{DBD5071D-CCD1-4649-AE2C-89BB7B15E514}" type="presParOf" srcId="{E6975B30-7668-4659-9B56-84039877F32B}" destId="{34DFFCF4-89AC-4BA5-8E3D-6C5038D5736E}" srcOrd="1" destOrd="0" presId="urn:microsoft.com/office/officeart/2005/8/layout/cycle4"/>
    <dgm:cxn modelId="{FF16CBDF-5976-42FB-984F-5A349C5B5A1F}" type="presParOf" srcId="{34DFFCF4-89AC-4BA5-8E3D-6C5038D5736E}" destId="{B55A384D-1F92-41B2-BAE0-099C12D1D44B}" srcOrd="0" destOrd="0" presId="urn:microsoft.com/office/officeart/2005/8/layout/cycle4"/>
    <dgm:cxn modelId="{5AA91777-2A03-4C7C-8E67-301337904238}" type="presParOf" srcId="{34DFFCF4-89AC-4BA5-8E3D-6C5038D5736E}" destId="{DF5E5C5D-E92F-4FF9-A5ED-E4525E001A97}" srcOrd="1" destOrd="0" presId="urn:microsoft.com/office/officeart/2005/8/layout/cycle4"/>
    <dgm:cxn modelId="{7D329A1C-CBF7-42AC-96B8-81DCBA59E782}" type="presParOf" srcId="{34DFFCF4-89AC-4BA5-8E3D-6C5038D5736E}" destId="{1FEAFFE5-0D6F-4A47-B7C3-54527D6067C3}" srcOrd="2" destOrd="0" presId="urn:microsoft.com/office/officeart/2005/8/layout/cycle4"/>
    <dgm:cxn modelId="{3987A81A-FF44-4A59-AC4E-273B5BD07C7B}" type="presParOf" srcId="{34DFFCF4-89AC-4BA5-8E3D-6C5038D5736E}" destId="{18673BB0-B258-4CEA-83BD-02F580C28EA1}" srcOrd="3" destOrd="0" presId="urn:microsoft.com/office/officeart/2005/8/layout/cycle4"/>
    <dgm:cxn modelId="{2E51E3C4-54CF-4793-A886-B5E3CFBF15A1}" type="presParOf" srcId="{34DFFCF4-89AC-4BA5-8E3D-6C5038D5736E}" destId="{1281EE9C-61DB-4D53-88F6-C2106865304B}" srcOrd="4" destOrd="0" presId="urn:microsoft.com/office/officeart/2005/8/layout/cycle4"/>
    <dgm:cxn modelId="{B931710F-948C-4428-A82C-92A5DAE3DE98}" type="presParOf" srcId="{E6975B30-7668-4659-9B56-84039877F32B}" destId="{2D5570FB-535C-476A-AA8F-44CE2417CD86}" srcOrd="2" destOrd="0" presId="urn:microsoft.com/office/officeart/2005/8/layout/cycle4"/>
    <dgm:cxn modelId="{7187C31D-0E0C-4CDC-BE1C-21A4064BC53F}" type="presParOf" srcId="{E6975B30-7668-4659-9B56-84039877F32B}" destId="{76E361A1-63EA-4ECF-9806-B901729529E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D7C4B-C784-425B-85C9-B7C6D5A46DD5}">
      <dsp:nvSpPr>
        <dsp:cNvPr id="0" name=""/>
        <dsp:cNvSpPr/>
      </dsp:nvSpPr>
      <dsp:spPr>
        <a:xfrm>
          <a:off x="4241302" y="3121484"/>
          <a:ext cx="3525532" cy="235820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ADDC">
              <a:hueOff val="1237882"/>
              <a:satOff val="-37607"/>
              <a:lumOff val="1241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Методическое обеспечение функционирования нанолаборатории;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Организация мероприятий, пропагандирующих современные технологии, конкурсы исследовательских и проектных работ </a:t>
          </a:r>
        </a:p>
      </dsp:txBody>
      <dsp:txXfrm>
        <a:off x="5350764" y="3762836"/>
        <a:ext cx="2364268" cy="1665047"/>
      </dsp:txXfrm>
    </dsp:sp>
    <dsp:sp modelId="{B36B7B17-C0F8-4FD6-B9EF-9E6D3D19D783}">
      <dsp:nvSpPr>
        <dsp:cNvPr id="0" name=""/>
        <dsp:cNvSpPr/>
      </dsp:nvSpPr>
      <dsp:spPr>
        <a:xfrm>
          <a:off x="428028" y="3123515"/>
          <a:ext cx="3479316" cy="23679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ADDC">
              <a:hueOff val="1856823"/>
              <a:satOff val="-56410"/>
              <a:lumOff val="18628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Организация групп обучающихся, мотивированных на изучение нанотехнологий и исследовательскую деятельность</a:t>
          </a:r>
        </a:p>
      </dsp:txBody>
      <dsp:txXfrm>
        <a:off x="480045" y="3767528"/>
        <a:ext cx="2331487" cy="1671953"/>
      </dsp:txXfrm>
    </dsp:sp>
    <dsp:sp modelId="{8DE16E55-3A53-4E62-9F7E-9CAAD2ED04C6}">
      <dsp:nvSpPr>
        <dsp:cNvPr id="0" name=""/>
        <dsp:cNvSpPr/>
      </dsp:nvSpPr>
      <dsp:spPr>
        <a:xfrm>
          <a:off x="4241302" y="279366"/>
          <a:ext cx="3504492" cy="24882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ADDC">
              <a:hueOff val="618941"/>
              <a:satOff val="-18803"/>
              <a:lumOff val="620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Проведение работы с обучающимися через каникулярную школу </a:t>
          </a: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«Технологии будущего»;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Тьюторство</a:t>
          </a:r>
          <a:r>
            <a:rPr lang="ru-RU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исследовательской деятельности обучающихся;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Предоставление лабораторной базы </a:t>
          </a:r>
        </a:p>
      </dsp:txBody>
      <dsp:txXfrm>
        <a:off x="5347309" y="334025"/>
        <a:ext cx="2343826" cy="1756872"/>
      </dsp:txXfrm>
    </dsp:sp>
    <dsp:sp modelId="{A43F7E51-A332-4576-9520-A09500719005}">
      <dsp:nvSpPr>
        <dsp:cNvPr id="0" name=""/>
        <dsp:cNvSpPr/>
      </dsp:nvSpPr>
      <dsp:spPr>
        <a:xfrm>
          <a:off x="431594" y="295089"/>
          <a:ext cx="3492889" cy="253746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ADDC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Организация</a:t>
          </a:r>
          <a:r>
            <a:rPr lang="ru-RU" sz="1400" b="1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занятий для учителей и обучающихся школ города по работе с </a:t>
          </a:r>
          <a:r>
            <a:rPr lang="ru-RU" sz="1400" b="1" kern="1200" baseline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Наноэдьюкатором</a:t>
          </a:r>
          <a:r>
            <a:rPr lang="ru-RU" sz="1400" b="1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;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Консультирование по вопросам сопровождения исследовательской деятельности обучающихся с использованием лабораторной базы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87334" y="350829"/>
        <a:ext cx="2333542" cy="1791620"/>
      </dsp:txXfrm>
    </dsp:sp>
    <dsp:sp modelId="{B55A384D-1F92-41B2-BAE0-099C12D1D44B}">
      <dsp:nvSpPr>
        <dsp:cNvPr id="0" name=""/>
        <dsp:cNvSpPr/>
      </dsp:nvSpPr>
      <dsp:spPr>
        <a:xfrm>
          <a:off x="2652875" y="1500542"/>
          <a:ext cx="1364679" cy="1358012"/>
        </a:xfrm>
        <a:prstGeom prst="pieWedge">
          <a:avLst/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МБОУ лицей </a:t>
          </a:r>
          <a:r>
            <a:rPr lang="ru-RU" sz="12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№ 1 </a:t>
          </a:r>
          <a:endParaRPr lang="ru-RU" sz="12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052580" y="1898295"/>
        <a:ext cx="964974" cy="960259"/>
      </dsp:txXfrm>
    </dsp:sp>
    <dsp:sp modelId="{DF5E5C5D-E92F-4FF9-A5ED-E4525E001A97}">
      <dsp:nvSpPr>
        <dsp:cNvPr id="0" name=""/>
        <dsp:cNvSpPr/>
      </dsp:nvSpPr>
      <dsp:spPr>
        <a:xfrm rot="5400000">
          <a:off x="4095456" y="1520419"/>
          <a:ext cx="1339814" cy="1318306"/>
        </a:xfrm>
        <a:prstGeom prst="pieWedge">
          <a:avLst/>
        </a:prstGeom>
        <a:gradFill rotWithShape="0">
          <a:gsLst>
            <a:gs pos="0">
              <a:srgbClr val="00ADDC">
                <a:hueOff val="618941"/>
                <a:satOff val="-18803"/>
                <a:lumOff val="6209"/>
                <a:alphaOff val="0"/>
                <a:shade val="51000"/>
                <a:satMod val="130000"/>
              </a:srgbClr>
            </a:gs>
            <a:gs pos="80000">
              <a:srgbClr val="00ADDC">
                <a:hueOff val="618941"/>
                <a:satOff val="-18803"/>
                <a:lumOff val="6209"/>
                <a:alphaOff val="0"/>
                <a:shade val="93000"/>
                <a:satMod val="130000"/>
              </a:srgbClr>
            </a:gs>
            <a:gs pos="100000">
              <a:srgbClr val="00ADDC">
                <a:hueOff val="618941"/>
                <a:satOff val="-18803"/>
                <a:lumOff val="620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ФГБОУ ВПО </a:t>
          </a:r>
          <a:r>
            <a:rPr lang="ru-RU" sz="1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КнАГТУ</a:t>
          </a:r>
          <a:endParaRPr lang="ru-RU" sz="12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4106210" y="1902088"/>
        <a:ext cx="932183" cy="947392"/>
      </dsp:txXfrm>
    </dsp:sp>
    <dsp:sp modelId="{1FEAFFE5-0D6F-4A47-B7C3-54527D6067C3}">
      <dsp:nvSpPr>
        <dsp:cNvPr id="0" name=""/>
        <dsp:cNvSpPr/>
      </dsp:nvSpPr>
      <dsp:spPr>
        <a:xfrm rot="10800000">
          <a:off x="4057599" y="2955057"/>
          <a:ext cx="1390517" cy="1320958"/>
        </a:xfrm>
        <a:prstGeom prst="pieWedge">
          <a:avLst/>
        </a:prstGeom>
        <a:gradFill rotWithShape="0">
          <a:gsLst>
            <a:gs pos="0">
              <a:srgbClr val="00ADDC">
                <a:hueOff val="1237882"/>
                <a:satOff val="-37607"/>
                <a:lumOff val="12419"/>
                <a:alphaOff val="0"/>
                <a:shade val="51000"/>
                <a:satMod val="130000"/>
              </a:srgbClr>
            </a:gs>
            <a:gs pos="80000">
              <a:srgbClr val="00ADDC">
                <a:hueOff val="1237882"/>
                <a:satOff val="-37607"/>
                <a:lumOff val="12419"/>
                <a:alphaOff val="0"/>
                <a:shade val="93000"/>
                <a:satMod val="130000"/>
              </a:srgbClr>
            </a:gs>
            <a:gs pos="100000">
              <a:srgbClr val="00ADDC">
                <a:hueOff val="1237882"/>
                <a:satOff val="-37607"/>
                <a:lumOff val="1241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Школьная лига </a:t>
          </a:r>
          <a:r>
            <a:rPr lang="ru-RU" sz="1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Роснано</a:t>
          </a:r>
          <a:endParaRPr lang="ru-RU" sz="12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10800000">
        <a:off x="4057599" y="2955057"/>
        <a:ext cx="983244" cy="934058"/>
      </dsp:txXfrm>
    </dsp:sp>
    <dsp:sp modelId="{18673BB0-B258-4CEA-83BD-02F580C28EA1}">
      <dsp:nvSpPr>
        <dsp:cNvPr id="0" name=""/>
        <dsp:cNvSpPr/>
      </dsp:nvSpPr>
      <dsp:spPr>
        <a:xfrm rot="16200000">
          <a:off x="2673239" y="2945775"/>
          <a:ext cx="1345896" cy="1315873"/>
        </a:xfrm>
        <a:prstGeom prst="pieWedge">
          <a:avLst/>
        </a:prstGeom>
        <a:gradFill rotWithShape="0">
          <a:gsLst>
            <a:gs pos="0">
              <a:srgbClr val="00ADDC">
                <a:hueOff val="1856823"/>
                <a:satOff val="-56410"/>
                <a:lumOff val="18628"/>
                <a:alphaOff val="0"/>
                <a:shade val="51000"/>
                <a:satMod val="130000"/>
              </a:srgbClr>
            </a:gs>
            <a:gs pos="80000">
              <a:srgbClr val="00ADDC">
                <a:hueOff val="1856823"/>
                <a:satOff val="-56410"/>
                <a:lumOff val="18628"/>
                <a:alphaOff val="0"/>
                <a:shade val="93000"/>
                <a:satMod val="130000"/>
              </a:srgbClr>
            </a:gs>
            <a:gs pos="100000">
              <a:srgbClr val="00ADDC">
                <a:hueOff val="1856823"/>
                <a:satOff val="-56410"/>
                <a:lumOff val="1862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Школы г. Комсомольска - на - Амуре</a:t>
          </a:r>
        </a:p>
      </dsp:txBody>
      <dsp:txXfrm rot="5400000">
        <a:off x="3073660" y="2930764"/>
        <a:ext cx="930463" cy="951692"/>
      </dsp:txXfrm>
    </dsp:sp>
    <dsp:sp modelId="{2D5570FB-535C-476A-AA8F-44CE2417CD86}">
      <dsp:nvSpPr>
        <dsp:cNvPr id="0" name=""/>
        <dsp:cNvSpPr/>
      </dsp:nvSpPr>
      <dsp:spPr>
        <a:xfrm>
          <a:off x="3918136" y="2689092"/>
          <a:ext cx="244387" cy="201751"/>
        </a:xfrm>
        <a:prstGeom prst="circularArrow">
          <a:avLst/>
        </a:prstGeom>
        <a:gradFill rotWithShape="0">
          <a:gsLst>
            <a:gs pos="0">
              <a:srgbClr val="00ADDC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76E361A1-63EA-4ECF-9806-B901729529E7}">
      <dsp:nvSpPr>
        <dsp:cNvPr id="0" name=""/>
        <dsp:cNvSpPr/>
      </dsp:nvSpPr>
      <dsp:spPr>
        <a:xfrm rot="10800000">
          <a:off x="3950221" y="2830622"/>
          <a:ext cx="247688" cy="233774"/>
        </a:xfrm>
        <a:prstGeom prst="circularArrow">
          <a:avLst/>
        </a:prstGeom>
        <a:gradFill rotWithShape="0">
          <a:gsLst>
            <a:gs pos="0">
              <a:srgbClr val="00ADDC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ADDC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ADDC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7D1EC-4445-4FEF-9E81-9A113FCAEABB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AB195-63BE-4EA6-A14E-5829DE9AC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6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AB195-63BE-4EA6-A14E-5829DE9ACDC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9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AB195-63BE-4EA6-A14E-5829DE9ACDC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95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AB195-63BE-4EA6-A14E-5829DE9ACDC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95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AB195-63BE-4EA6-A14E-5829DE9ACDC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95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AB195-63BE-4EA6-A14E-5829DE9ACDC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95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AB195-63BE-4EA6-A14E-5829DE9ACDC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95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AB195-63BE-4EA6-A14E-5829DE9ACDC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95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AB195-63BE-4EA6-A14E-5829DE9ACDC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95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AB195-63BE-4EA6-A14E-5829DE9ACDC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9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9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99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90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0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91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8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70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24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14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47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4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917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26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08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33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88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61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69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96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32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25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9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31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92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90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84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37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6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54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65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76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5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057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56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62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868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545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5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76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5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0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17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72DB-02E8-4AFC-9151-1649012BC27B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E54E-1FEB-40DF-BA6A-DE52C8410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96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572DB-02E8-4AFC-9151-1649012BC27B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E54E-1FEB-40DF-BA6A-DE52C8410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85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0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2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572DB-02E8-4AFC-9151-1649012BC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E54E-1FEB-40DF-BA6A-DE52C84104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8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slide" Target="slide10.xml"/><Relationship Id="rId5" Type="http://schemas.openxmlformats.org/officeDocument/2006/relationships/image" Target="../media/image2.png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92D050"/>
            </a:gs>
            <a:gs pos="39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115280"/>
            <a:ext cx="3384376" cy="2032112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95306" y="1736812"/>
            <a:ext cx="2244445" cy="25202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лицей № 1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8546" y="5286450"/>
            <a:ext cx="7380312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0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Ященко Людмила Анатольевна, </a:t>
            </a:r>
          </a:p>
          <a:p>
            <a:pPr algn="r">
              <a:spcAft>
                <a:spcPts val="100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заместитель 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директора по </a:t>
            </a:r>
            <a:r>
              <a:rPr lang="ru-RU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УВР МБОУ 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лицея № 1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21835" y="2420888"/>
            <a:ext cx="7092280" cy="1625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 опыта работы МБОУ лицея № 1 </a:t>
            </a:r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Bef>
                <a:spcPct val="2000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организации работы муниципальной ресурсной площадки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1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92D050"/>
            </a:gs>
            <a:gs pos="39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115280"/>
            <a:ext cx="3384376" cy="2032112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95306" y="1736812"/>
            <a:ext cx="2244445" cy="25202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лицей № 1 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55776" y="539520"/>
            <a:ext cx="6120680" cy="722511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ресурсная площадка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8496944" cy="4392488"/>
          </a:xfrm>
        </p:spPr>
        <p:txBody>
          <a:bodyPr>
            <a:normAutofit/>
          </a:bodyPr>
          <a:lstStyle/>
          <a:p>
            <a:pPr lvl="0" algn="l"/>
            <a:r>
              <a:rPr lang="ru-RU" sz="2200" dirty="0" smtClean="0">
                <a:solidFill>
                  <a:prstClr val="black"/>
                </a:solidFill>
                <a:latin typeface="Times New Roman"/>
                <a:ea typeface="Calibri"/>
              </a:rPr>
              <a:t>Цель:</a:t>
            </a:r>
          </a:p>
          <a:p>
            <a:pPr lvl="0" algn="r"/>
            <a:r>
              <a:rPr lang="ru-RU" sz="22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Calibri"/>
              </a:rPr>
              <a:t>Создать условия для сетевого взаимодействия школ города</a:t>
            </a:r>
          </a:p>
          <a:p>
            <a:pPr lvl="0" algn="r"/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Calibri"/>
              </a:rPr>
              <a:t> с использованием ресурсов </a:t>
            </a:r>
          </a:p>
          <a:p>
            <a:pPr lvl="0" algn="r"/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Calibri"/>
              </a:rPr>
              <a:t> лаборатории нанотехнологий МБОУ лицея № 1 и</a:t>
            </a:r>
          </a:p>
          <a:p>
            <a:pPr lvl="0" algn="r"/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Calibri"/>
              </a:rPr>
              <a:t> лабораторной базы ФГБОУ ВПО «</a:t>
            </a:r>
            <a:r>
              <a:rPr lang="ru-RU" sz="22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КнАГТУ</a:t>
            </a:r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Calibri"/>
              </a:rPr>
              <a:t>» </a:t>
            </a:r>
          </a:p>
          <a:p>
            <a:pPr lvl="0" algn="r"/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Calibri"/>
              </a:rPr>
              <a:t>по внедрению нанотехнологий в образовательный процесс</a:t>
            </a:r>
          </a:p>
          <a:p>
            <a:pPr lvl="0" algn="r"/>
            <a:endParaRPr lang="ru-RU" sz="2400" b="1" dirty="0">
              <a:solidFill>
                <a:prstClr val="black"/>
              </a:solidFill>
            </a:endParaRP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/>
                <a:ea typeface="Calibri"/>
              </a:rPr>
              <a:t>Тема 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Calibri"/>
              </a:rPr>
              <a:t>инновационного </a:t>
            </a:r>
            <a:r>
              <a:rPr lang="ru-RU" sz="2200" dirty="0" smtClean="0">
                <a:solidFill>
                  <a:schemeClr val="tx1"/>
                </a:solidFill>
                <a:latin typeface="Times New Roman"/>
                <a:ea typeface="Calibri"/>
              </a:rPr>
              <a:t>предложения:</a:t>
            </a:r>
            <a:r>
              <a:rPr lang="ru-RU" sz="2200" b="1" dirty="0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</a:p>
          <a:p>
            <a:pPr algn="r"/>
            <a:r>
              <a:rPr lang="ru-RU" sz="2200" b="1" dirty="0" smtClean="0">
                <a:solidFill>
                  <a:schemeClr val="tx1"/>
                </a:solidFill>
                <a:latin typeface="Times New Roman"/>
                <a:ea typeface="Calibri"/>
              </a:rPr>
              <a:t>Формирование </a:t>
            </a:r>
            <a:r>
              <a:rPr lang="ru-RU" sz="2200" b="1" dirty="0">
                <a:solidFill>
                  <a:schemeClr val="tx1"/>
                </a:solidFill>
                <a:latin typeface="Times New Roman"/>
                <a:ea typeface="Calibri"/>
              </a:rPr>
              <a:t>исследовательской компетентности обучающихся при изучении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/>
                <a:ea typeface="Calibri"/>
              </a:rPr>
              <a:t>наномира</a:t>
            </a:r>
            <a:endParaRPr lang="ru-RU" sz="2200" b="1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endParaRPr lang="ru-RU" sz="2400" b="1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7740352" y="6309320"/>
            <a:ext cx="720080" cy="36004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92D050"/>
            </a:gs>
            <a:gs pos="39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95306" y="1736812"/>
            <a:ext cx="2244445" cy="25202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лицей № 1 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10578" t="13423" r="8648"/>
          <a:stretch/>
        </p:blipFill>
        <p:spPr bwMode="auto">
          <a:xfrm>
            <a:off x="95306" y="509777"/>
            <a:ext cx="4635691" cy="2693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4"/>
          <a:srcRect l="12341" t="32052" r="12335" b="1"/>
          <a:stretch/>
        </p:blipFill>
        <p:spPr bwMode="auto">
          <a:xfrm>
            <a:off x="4808917" y="522776"/>
            <a:ext cx="4227579" cy="2680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5"/>
          <a:srcRect l="6250" t="6923" r="5763" b="14872"/>
          <a:stretch/>
        </p:blipFill>
        <p:spPr bwMode="auto">
          <a:xfrm>
            <a:off x="95306" y="3679169"/>
            <a:ext cx="4635691" cy="2736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6"/>
          <a:srcRect l="16196" t="15238" r="16466" b="17857"/>
          <a:stretch/>
        </p:blipFill>
        <p:spPr bwMode="auto">
          <a:xfrm>
            <a:off x="4820816" y="3645024"/>
            <a:ext cx="4215680" cy="2733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7"/>
          <a:srcRect l="8815" t="33516" r="8328" b="21795"/>
          <a:stretch/>
        </p:blipFill>
        <p:spPr bwMode="auto">
          <a:xfrm>
            <a:off x="2425308" y="2605850"/>
            <a:ext cx="3833080" cy="119405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2" name="Picture 4" descr="G:\РОСНАНО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62"/>
            <a:ext cx="1115616" cy="96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назад 9">
            <a:hlinkClick r:id="rId9" action="ppaction://hlinksldjump" highlightClick="1"/>
          </p:cNvPr>
          <p:cNvSpPr/>
          <p:nvPr/>
        </p:nvSpPr>
        <p:spPr>
          <a:xfrm>
            <a:off x="7956376" y="6309320"/>
            <a:ext cx="720080" cy="36004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2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92D050"/>
            </a:gs>
            <a:gs pos="39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9630480"/>
              </p:ext>
            </p:extLst>
          </p:nvPr>
        </p:nvGraphicFramePr>
        <p:xfrm>
          <a:off x="395536" y="548680"/>
          <a:ext cx="8030193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55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92D050"/>
            </a:gs>
            <a:gs pos="39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дзаголовок 19"/>
          <p:cNvSpPr>
            <a:spLocks noGrp="1"/>
          </p:cNvSpPr>
          <p:nvPr>
            <p:ph type="subTitle" idx="4294967295"/>
          </p:nvPr>
        </p:nvSpPr>
        <p:spPr>
          <a:xfrm>
            <a:off x="941388" y="1998663"/>
            <a:ext cx="8202612" cy="4670425"/>
          </a:xfr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2243" y="2000210"/>
            <a:ext cx="6802613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tabLst>
                <a:tab pos="201295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.</a:t>
            </a:r>
            <a:endParaRPr lang="ru-RU" sz="2000" dirty="0">
              <a:solidFill>
                <a:prstClr val="black">
                  <a:tint val="75000"/>
                </a:prstClr>
              </a:solidFill>
              <a:ea typeface="Times New Roman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7629" y="443311"/>
            <a:ext cx="6336704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ru-RU" sz="2400" dirty="0">
              <a:ea typeface="SimSun"/>
              <a:cs typeface="Times New Roman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1" y="1268760"/>
            <a:ext cx="886295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3"/>
          <p:cNvSpPr txBox="1">
            <a:spLocks/>
          </p:cNvSpPr>
          <p:nvPr/>
        </p:nvSpPr>
        <p:spPr>
          <a:xfrm>
            <a:off x="1763688" y="328116"/>
            <a:ext cx="6120680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деятельности муниципальной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есурсной площадки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7308304" y="6597352"/>
            <a:ext cx="432048" cy="144016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7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92D050"/>
            </a:gs>
            <a:gs pos="39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115280"/>
            <a:ext cx="3384376" cy="2032112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95306" y="1736812"/>
            <a:ext cx="2244445" cy="25202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лицей № 1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7"/>
            <a:ext cx="3986433" cy="18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6" y="2469146"/>
            <a:ext cx="712879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69146"/>
            <a:ext cx="1584176" cy="398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2627784" y="3789040"/>
            <a:ext cx="2016224" cy="108012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8" action="ppaction://hlinksldjump"/>
          </p:cNvPr>
          <p:cNvSpPr/>
          <p:nvPr/>
        </p:nvSpPr>
        <p:spPr>
          <a:xfrm>
            <a:off x="2627784" y="5085184"/>
            <a:ext cx="2016224" cy="12600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9" action="ppaction://hlinksldjump"/>
          </p:cNvPr>
          <p:cNvSpPr/>
          <p:nvPr/>
        </p:nvSpPr>
        <p:spPr>
          <a:xfrm>
            <a:off x="287752" y="5085184"/>
            <a:ext cx="2052000" cy="12600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10" action="ppaction://hlinksldjump"/>
          </p:cNvPr>
          <p:cNvSpPr/>
          <p:nvPr/>
        </p:nvSpPr>
        <p:spPr>
          <a:xfrm>
            <a:off x="7354319" y="2505290"/>
            <a:ext cx="1466153" cy="3876038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11" action="ppaction://hlinksldjump" highlightClick="1"/>
          </p:cNvPr>
          <p:cNvSpPr/>
          <p:nvPr/>
        </p:nvSpPr>
        <p:spPr>
          <a:xfrm>
            <a:off x="7740352" y="6525344"/>
            <a:ext cx="648072" cy="288032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66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92D050"/>
            </a:gs>
            <a:gs pos="39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115280"/>
            <a:ext cx="3384376" cy="2032112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95306" y="1736812"/>
            <a:ext cx="2244445" cy="25202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лицей № 1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3285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7" y="3440035"/>
            <a:ext cx="6340433" cy="308531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методической литературы;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предлагаемых мероприятиях;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мониторингах.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1856"/>
            <a:ext cx="4392488" cy="113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PC-2\Desktop\н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92587"/>
            <a:ext cx="1800200" cy="259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-2\Desktop\н-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22" y="1194687"/>
            <a:ext cx="1933195" cy="26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C-2\Desktop\н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05" y="4110384"/>
            <a:ext cx="1926383" cy="253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0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92D050"/>
            </a:gs>
            <a:gs pos="39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731">
            <a:off x="2652848" y="3226055"/>
            <a:ext cx="1829458" cy="2439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82" y="1292950"/>
            <a:ext cx="2654082" cy="1490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50" y="4257810"/>
            <a:ext cx="1829986" cy="2442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115280"/>
            <a:ext cx="3384376" cy="2032112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rId7" action="ppaction://hlinksldjump"/>
          </p:cNvPr>
          <p:cNvSpPr/>
          <p:nvPr/>
        </p:nvSpPr>
        <p:spPr>
          <a:xfrm>
            <a:off x="95306" y="1736812"/>
            <a:ext cx="2244445" cy="25202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лицей № 1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3285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7010" y="2033941"/>
            <a:ext cx="3708413" cy="417147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А ты представь…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Все началось с блохи,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С Левши и маленькой подковы.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Прогресс пошел, и мы пошли.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Все началось с идеи новой.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И мир меняется, и мы,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И развивается наука.</a:t>
            </a:r>
            <a:endParaRPr lang="ru-RU" sz="33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Придумай, сделай, сотвори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В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нанотехнологичном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духе!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Чтоб мир вокруг нас изменился,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Ты продвигай скорей прогресс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Чтоб не в блохе он отразился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А в множестве нано-чудес.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1856"/>
            <a:ext cx="4392488" cy="113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6300027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наномира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в будущее»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348" y="1113599"/>
            <a:ext cx="1871449" cy="1246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163">
            <a:off x="4951831" y="3435785"/>
            <a:ext cx="1771317" cy="235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88604"/>
            <a:ext cx="1957897" cy="1467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62" y="2593449"/>
            <a:ext cx="1897816" cy="1419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56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92D050"/>
            </a:gs>
            <a:gs pos="39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115280"/>
            <a:ext cx="3384376" cy="2032112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95306" y="1736812"/>
            <a:ext cx="2244445" cy="25202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лицей № 1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3285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15515" y="1556792"/>
            <a:ext cx="8676965" cy="496855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ea typeface="Calibri"/>
                <a:cs typeface="Times New Roman"/>
              </a:rPr>
              <a:t>       </a:t>
            </a: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1.Самооценка образовательного опыта.</a:t>
            </a:r>
            <a:endParaRPr lang="ru-RU" sz="1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1856"/>
            <a:ext cx="4392488" cy="113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861509"/>
              </p:ext>
            </p:extLst>
          </p:nvPr>
        </p:nvGraphicFramePr>
        <p:xfrm>
          <a:off x="395536" y="2132853"/>
          <a:ext cx="8352927" cy="4392492"/>
        </p:xfrm>
        <a:graphic>
          <a:graphicData uri="http://schemas.openxmlformats.org/drawingml/2006/table">
            <a:tbl>
              <a:tblPr firstRow="1" firstCol="1" bandRow="1"/>
              <a:tblGrid>
                <a:gridCol w="1378755"/>
                <a:gridCol w="1155562"/>
                <a:gridCol w="1055966"/>
                <a:gridCol w="1531150"/>
                <a:gridCol w="1700344"/>
                <a:gridCol w="1531150"/>
              </a:tblGrid>
              <a:tr h="1200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Рейтинг (2700 участников)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ФИО участника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Исследовательская культура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11)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Читательская компетентность и проектная культура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ax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10)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(суммарно по 2 и 3 частям,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21)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313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17,35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313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372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4,87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13,87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313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5,88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13,22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313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7,83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313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1399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5,283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6,83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12,12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313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1448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5,42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11,92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313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1666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4,25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6,83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11,08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313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1865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4,28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10,28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313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2124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3,367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5,33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9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92D050"/>
            </a:gs>
            <a:gs pos="39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336704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ea typeface="Calibri"/>
                <a:cs typeface="Times New Roman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Исследовательская культура.</a:t>
            </a:r>
            <a:endParaRPr lang="ru-RU" sz="1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260137"/>
              </p:ext>
            </p:extLst>
          </p:nvPr>
        </p:nvGraphicFramePr>
        <p:xfrm>
          <a:off x="142183" y="626833"/>
          <a:ext cx="8820980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1251215"/>
                <a:gridCol w="1606970"/>
                <a:gridCol w="1668577"/>
                <a:gridCol w="2065112"/>
                <a:gridCol w="1041233"/>
                <a:gridCol w="1187873"/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ТИП ОУ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0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Регион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0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Населенный пункт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0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ОУ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0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Часть 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0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 в рейтинге по части 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школа-участница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27 - Хабаровский край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Комсомольск-на-Амуре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 Лицей №1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47,7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6192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участников (ОУ)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2589745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3. Читательская компетентность и проектная культура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427945"/>
              </p:ext>
            </p:extLst>
          </p:nvPr>
        </p:nvGraphicFramePr>
        <p:xfrm>
          <a:off x="108381" y="2969062"/>
          <a:ext cx="8784099" cy="1472184"/>
        </p:xfrm>
        <a:graphic>
          <a:graphicData uri="http://schemas.openxmlformats.org/drawingml/2006/table">
            <a:tbl>
              <a:tblPr firstRow="1" firstCol="1" bandRow="1"/>
              <a:tblGrid>
                <a:gridCol w="1326450"/>
                <a:gridCol w="1825009"/>
                <a:gridCol w="1825009"/>
                <a:gridCol w="1728781"/>
                <a:gridCol w="971402"/>
                <a:gridCol w="1107448"/>
              </a:tblGrid>
              <a:tr h="485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ТИП ОУ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0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Регион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0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Населенный пункт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0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ОУ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0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Часть 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0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 в рейтинге по части 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школа-участница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27 - Хабаровский край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Комсомольск-на-Амуре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 Лицей №1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73,17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6192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участников (ОУ)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504" y="4509120"/>
            <a:ext cx="864096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4. Сводный итог и рейтинг среди участников (128 школ)</a:t>
            </a:r>
            <a:endParaRPr lang="ru-RU" sz="1400" dirty="0">
              <a:ea typeface="Calibri"/>
              <a:cs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72659"/>
              </p:ext>
            </p:extLst>
          </p:nvPr>
        </p:nvGraphicFramePr>
        <p:xfrm>
          <a:off x="103179" y="4920002"/>
          <a:ext cx="8789300" cy="1472184"/>
        </p:xfrm>
        <a:graphic>
          <a:graphicData uri="http://schemas.openxmlformats.org/drawingml/2006/table">
            <a:tbl>
              <a:tblPr firstRow="1" firstCol="1" bandRow="1"/>
              <a:tblGrid>
                <a:gridCol w="1303164"/>
                <a:gridCol w="1741425"/>
                <a:gridCol w="1741425"/>
                <a:gridCol w="1603639"/>
                <a:gridCol w="1312294"/>
                <a:gridCol w="1087353"/>
              </a:tblGrid>
              <a:tr h="485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ТИП ОУ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0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Регион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0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Населенный пункт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0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ОУ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0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Итоговый суммарный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0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 в итоговом рейтинге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школа-участница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27 - Хабаровский край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Комсомольск-на-Амуре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 Лицей №1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59,83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192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Количество участников (ОУ)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</a:tbl>
          </a:graphicData>
        </a:graphic>
      </p:graphicFrame>
      <p:sp>
        <p:nvSpPr>
          <p:cNvPr id="10" name="Управляющая кнопка: назад 9">
            <a:hlinkClick r:id="rId3" action="ppaction://hlinksldjump" highlightClick="1"/>
          </p:cNvPr>
          <p:cNvSpPr/>
          <p:nvPr/>
        </p:nvSpPr>
        <p:spPr>
          <a:xfrm>
            <a:off x="7884368" y="6453336"/>
            <a:ext cx="720080" cy="36004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92D050"/>
            </a:gs>
            <a:gs pos="39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115280"/>
            <a:ext cx="3384376" cy="2032112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95306" y="1736812"/>
            <a:ext cx="2244445" cy="25202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лицей № 1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626726"/>
            <a:ext cx="709228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</a:pP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111074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ФГБОУ ВПО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КнАГТУ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204864"/>
            <a:ext cx="8147248" cy="417646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каникулярных школах «Технологии будущего»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на базе лаборатории нанотехнологий лицея .</a:t>
            </a:r>
          </a:p>
          <a:p>
            <a:pPr marL="514350" indent="-514350"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Тьюторство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исследовательской деятельности обучающихся.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лабораторной базы ВУЗа в исследованиях школьников.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зад 4">
            <a:hlinkClick r:id="rId5" action="ppaction://hlinksldjump" highlightClick="1"/>
          </p:cNvPr>
          <p:cNvSpPr/>
          <p:nvPr/>
        </p:nvSpPr>
        <p:spPr>
          <a:xfrm>
            <a:off x="7956376" y="6309320"/>
            <a:ext cx="720080" cy="36004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92D050"/>
            </a:gs>
            <a:gs pos="39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115280"/>
            <a:ext cx="3384376" cy="2032112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95306" y="1736812"/>
            <a:ext cx="2244445" cy="25202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лицей № 1 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55776" y="539520"/>
            <a:ext cx="6120680" cy="72251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Горизонтальное партнерство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496944" cy="4608512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chemeClr val="tx1"/>
              </a:solidFill>
              <a:latin typeface="Times New Roman"/>
            </a:endParaRPr>
          </a:p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Times New Roman"/>
              </a:rPr>
              <a:t>Информационные лекции на курсах повышения квалификации учителей биологии, физики, химии, информатики;</a:t>
            </a:r>
          </a:p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Times New Roman"/>
              </a:rPr>
              <a:t>Поиск заинтересованных учителей через Управление образования (буклеты с информацией);</a:t>
            </a:r>
          </a:p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Times New Roman"/>
              </a:rPr>
              <a:t>Обучающие занятия для учителей – предметников на базе лицея;</a:t>
            </a:r>
          </a:p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Times New Roman"/>
              </a:rPr>
              <a:t>Занятия для групп учащихся  школ города с обсуждением возможных тем исследований.</a:t>
            </a:r>
            <a:endParaRPr lang="ru-RU" sz="2400" b="1" dirty="0">
              <a:solidFill>
                <a:schemeClr val="tx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10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92D050"/>
            </a:gs>
            <a:gs pos="39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115280"/>
            <a:ext cx="3384376" cy="203211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443310"/>
            <a:ext cx="5987008" cy="97432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Промежуточные итоги организации сетевого партнерства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4294967295"/>
          </p:nvPr>
        </p:nvSpPr>
        <p:spPr>
          <a:xfrm>
            <a:off x="941388" y="1998663"/>
            <a:ext cx="8202612" cy="4670425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2243" y="2000210"/>
            <a:ext cx="6802613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tabLst>
                <a:tab pos="201295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.</a:t>
            </a:r>
            <a:endParaRPr lang="ru-RU" sz="2000" dirty="0">
              <a:solidFill>
                <a:prstClr val="black">
                  <a:tint val="75000"/>
                </a:prstClr>
              </a:solidFill>
              <a:ea typeface="Times New Roman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7629" y="443311"/>
            <a:ext cx="6336704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ru-RU" sz="2400" dirty="0">
              <a:ea typeface="SimSun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9484"/>
            <a:ext cx="22685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3" t="18512" r="26526" b="40744"/>
          <a:stretch/>
        </p:blipFill>
        <p:spPr bwMode="auto">
          <a:xfrm>
            <a:off x="467544" y="2212126"/>
            <a:ext cx="8477760" cy="424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Управляющая кнопка: далее 9">
            <a:hlinkClick r:id="rId6" action="ppaction://hlinksldjump" highlightClick="1"/>
          </p:cNvPr>
          <p:cNvSpPr/>
          <p:nvPr/>
        </p:nvSpPr>
        <p:spPr>
          <a:xfrm>
            <a:off x="7668344" y="6381328"/>
            <a:ext cx="648072" cy="288032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4514a8f0c987f528714cfb93d51571b12a1bd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2896</TotalTime>
  <Words>600</Words>
  <Application>Microsoft Office PowerPoint</Application>
  <PresentationFormat>Экран (4:3)</PresentationFormat>
  <Paragraphs>194</Paragraphs>
  <Slides>13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Сотрудничество  с ФГБОУ ВПО «КнАГТУ»</vt:lpstr>
      <vt:lpstr>Горизонтальное партнерство</vt:lpstr>
      <vt:lpstr>Промежуточные итоги организации сетевого партнерства</vt:lpstr>
      <vt:lpstr>Муниципальная ресурсная площадка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MAMA</dc:creator>
  <cp:lastModifiedBy>Наталья Рожко</cp:lastModifiedBy>
  <cp:revision>200</cp:revision>
  <dcterms:created xsi:type="dcterms:W3CDTF">2013-09-25T09:55:26Z</dcterms:created>
  <dcterms:modified xsi:type="dcterms:W3CDTF">2016-04-19T04:40:18Z</dcterms:modified>
</cp:coreProperties>
</file>