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9" r:id="rId3"/>
    <p:sldId id="271" r:id="rId4"/>
    <p:sldId id="273" r:id="rId5"/>
    <p:sldId id="283" r:id="rId6"/>
    <p:sldId id="270" r:id="rId7"/>
    <p:sldId id="282" r:id="rId8"/>
    <p:sldId id="272" r:id="rId9"/>
    <p:sldId id="274" r:id="rId10"/>
    <p:sldId id="28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4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4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4A4E1-6027-4E01-8D96-6D8803F52F39}" type="doc">
      <dgm:prSet loTypeId="urn:microsoft.com/office/officeart/2005/8/layout/cycle7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47646DF-359D-4C13-A5CD-325BFBF6D03F}">
      <dgm:prSet phldrT="[Текст]" custT="1"/>
      <dgm:spPr/>
      <dgm:t>
        <a:bodyPr/>
        <a:lstStyle/>
        <a:p>
          <a:r>
            <a:rPr lang="ru-RU" sz="2000" b="1" dirty="0" smtClean="0"/>
            <a:t>самостоятельно ставить учебные цели</a:t>
          </a:r>
          <a:endParaRPr lang="ru-RU" sz="2000" b="1" dirty="0"/>
        </a:p>
      </dgm:t>
    </dgm:pt>
    <dgm:pt modelId="{BC1C8810-14FD-46D5-A9A2-CCA9F02C1865}" type="parTrans" cxnId="{CEDD9796-6AC3-428F-AB55-52C5077D3140}">
      <dgm:prSet/>
      <dgm:spPr/>
      <dgm:t>
        <a:bodyPr/>
        <a:lstStyle/>
        <a:p>
          <a:endParaRPr lang="ru-RU"/>
        </a:p>
      </dgm:t>
    </dgm:pt>
    <dgm:pt modelId="{3C339EDD-E43A-4A69-BE08-C579941E7AAA}" type="sibTrans" cxnId="{CEDD9796-6AC3-428F-AB55-52C5077D3140}">
      <dgm:prSet/>
      <dgm:spPr/>
      <dgm:t>
        <a:bodyPr/>
        <a:lstStyle/>
        <a:p>
          <a:endParaRPr lang="ru-RU"/>
        </a:p>
      </dgm:t>
    </dgm:pt>
    <dgm:pt modelId="{A4B9E1B7-DDA2-4E4D-9A94-C8EC7827D7F8}">
      <dgm:prSet phldrT="[Текст]" custT="1"/>
      <dgm:spPr/>
      <dgm:t>
        <a:bodyPr/>
        <a:lstStyle/>
        <a:p>
          <a:r>
            <a:rPr lang="ru-RU" sz="2000" b="1" smtClean="0"/>
            <a:t> проектировать пути их реализации</a:t>
          </a:r>
          <a:endParaRPr lang="ru-RU" sz="2000" b="1" dirty="0"/>
        </a:p>
      </dgm:t>
    </dgm:pt>
    <dgm:pt modelId="{0A6AA1D8-7016-4562-833A-FF5E1DF98174}" type="parTrans" cxnId="{259FBE88-505B-45DA-86C2-00473C46068E}">
      <dgm:prSet/>
      <dgm:spPr/>
      <dgm:t>
        <a:bodyPr/>
        <a:lstStyle/>
        <a:p>
          <a:endParaRPr lang="ru-RU"/>
        </a:p>
      </dgm:t>
    </dgm:pt>
    <dgm:pt modelId="{8B1578A1-122D-4683-B30E-27F1E8FF9C3D}" type="sibTrans" cxnId="{259FBE88-505B-45DA-86C2-00473C46068E}">
      <dgm:prSet/>
      <dgm:spPr/>
      <dgm:t>
        <a:bodyPr/>
        <a:lstStyle/>
        <a:p>
          <a:endParaRPr lang="ru-RU"/>
        </a:p>
      </dgm:t>
    </dgm:pt>
    <dgm:pt modelId="{305C40ED-1EB5-401F-A019-063174A357A4}">
      <dgm:prSet phldrT="[Текст]" custT="1"/>
      <dgm:spPr/>
      <dgm:t>
        <a:bodyPr/>
        <a:lstStyle/>
        <a:p>
          <a:r>
            <a:rPr lang="ru-RU" sz="2000" b="1" dirty="0" smtClean="0"/>
            <a:t> контролировать и оценивать свои достижения</a:t>
          </a:r>
          <a:endParaRPr lang="ru-RU" sz="2000" b="1" dirty="0"/>
        </a:p>
      </dgm:t>
    </dgm:pt>
    <dgm:pt modelId="{7B4431AB-7EBE-45C0-A67B-BFDE04E784E1}" type="parTrans" cxnId="{AB7D2685-8671-4C5B-9324-76126C937B73}">
      <dgm:prSet/>
      <dgm:spPr/>
      <dgm:t>
        <a:bodyPr/>
        <a:lstStyle/>
        <a:p>
          <a:endParaRPr lang="ru-RU"/>
        </a:p>
      </dgm:t>
    </dgm:pt>
    <dgm:pt modelId="{8A65C9A6-6C2E-4CFF-AAF9-396C5E262F41}" type="sibTrans" cxnId="{AB7D2685-8671-4C5B-9324-76126C937B73}">
      <dgm:prSet/>
      <dgm:spPr/>
      <dgm:t>
        <a:bodyPr/>
        <a:lstStyle/>
        <a:p>
          <a:endParaRPr lang="ru-RU"/>
        </a:p>
      </dgm:t>
    </dgm:pt>
    <dgm:pt modelId="{28790E61-F789-4133-AD15-52C2DEE965FB}">
      <dgm:prSet phldrT="[Текст]" custT="1"/>
      <dgm:spPr/>
      <dgm:t>
        <a:bodyPr/>
        <a:lstStyle/>
        <a:p>
          <a:r>
            <a:rPr lang="ru-RU" sz="2000" b="1" dirty="0" smtClean="0"/>
            <a:t> работать с разными источниками информации</a:t>
          </a:r>
          <a:endParaRPr lang="ru-RU" sz="2000" b="1" dirty="0"/>
        </a:p>
      </dgm:t>
    </dgm:pt>
    <dgm:pt modelId="{92750003-3FCE-4CA8-AECD-3F20F0435C20}" type="parTrans" cxnId="{82045F1B-A2E9-4CB7-BD31-EB145B2EAA30}">
      <dgm:prSet/>
      <dgm:spPr/>
      <dgm:t>
        <a:bodyPr/>
        <a:lstStyle/>
        <a:p>
          <a:endParaRPr lang="ru-RU"/>
        </a:p>
      </dgm:t>
    </dgm:pt>
    <dgm:pt modelId="{9B7F20D9-A4AF-42B5-A1A9-39240961B0CE}" type="sibTrans" cxnId="{82045F1B-A2E9-4CB7-BD31-EB145B2EAA30}">
      <dgm:prSet/>
      <dgm:spPr/>
      <dgm:t>
        <a:bodyPr/>
        <a:lstStyle/>
        <a:p>
          <a:endParaRPr lang="ru-RU"/>
        </a:p>
      </dgm:t>
    </dgm:pt>
    <dgm:pt modelId="{406CBBD1-69B3-4FBE-B5F7-10CBEA062D26}">
      <dgm:prSet phldrT="[Текст]" custT="1"/>
      <dgm:spPr/>
      <dgm:t>
        <a:bodyPr/>
        <a:lstStyle/>
        <a:p>
          <a:r>
            <a:rPr lang="ru-RU" sz="2000" b="1" smtClean="0"/>
            <a:t> оценивать информацию</a:t>
          </a:r>
          <a:endParaRPr lang="ru-RU" sz="2000" b="1" dirty="0"/>
        </a:p>
      </dgm:t>
    </dgm:pt>
    <dgm:pt modelId="{55DD6635-5A4D-4F8F-BF0A-A29A08225D84}" type="parTrans" cxnId="{D6157F64-4761-4BF9-92A0-B6F82B889B6D}">
      <dgm:prSet/>
      <dgm:spPr/>
      <dgm:t>
        <a:bodyPr/>
        <a:lstStyle/>
        <a:p>
          <a:endParaRPr lang="ru-RU"/>
        </a:p>
      </dgm:t>
    </dgm:pt>
    <dgm:pt modelId="{A317BCF5-7F1B-4B6C-91CA-AF3B75A9BEE0}" type="sibTrans" cxnId="{D6157F64-4761-4BF9-92A0-B6F82B889B6D}">
      <dgm:prSet/>
      <dgm:spPr/>
      <dgm:t>
        <a:bodyPr/>
        <a:lstStyle/>
        <a:p>
          <a:endParaRPr lang="ru-RU"/>
        </a:p>
      </dgm:t>
    </dgm:pt>
    <dgm:pt modelId="{C1518D99-5271-4D35-B14F-E8F3889444A9}">
      <dgm:prSet phldrT="[Текст]" custT="1"/>
      <dgm:spPr/>
      <dgm:t>
        <a:bodyPr/>
        <a:lstStyle/>
        <a:p>
          <a:r>
            <a:rPr lang="ru-RU" sz="2000" b="1" dirty="0" smtClean="0"/>
            <a:t>формулировать собственное мнение  суждение, оценку</a:t>
          </a:r>
          <a:endParaRPr lang="ru-RU" sz="2000" b="1" dirty="0"/>
        </a:p>
      </dgm:t>
    </dgm:pt>
    <dgm:pt modelId="{03FD9C1A-56CE-4949-B40C-5B70C6B0055F}" type="parTrans" cxnId="{F0AA6B93-CF52-410D-B337-026CBE640AD1}">
      <dgm:prSet/>
      <dgm:spPr/>
      <dgm:t>
        <a:bodyPr/>
        <a:lstStyle/>
        <a:p>
          <a:endParaRPr lang="ru-RU"/>
        </a:p>
      </dgm:t>
    </dgm:pt>
    <dgm:pt modelId="{11890F92-B444-4AF7-9383-BAECB00B4EC3}" type="sibTrans" cxnId="{F0AA6B93-CF52-410D-B337-026CBE640AD1}">
      <dgm:prSet/>
      <dgm:spPr/>
      <dgm:t>
        <a:bodyPr/>
        <a:lstStyle/>
        <a:p>
          <a:endParaRPr lang="ru-RU"/>
        </a:p>
      </dgm:t>
    </dgm:pt>
    <dgm:pt modelId="{16772035-B384-4DCC-8C41-2EA18C7A8FB9}" type="pres">
      <dgm:prSet presAssocID="{23B4A4E1-6027-4E01-8D96-6D8803F52F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946611-27E9-4D8A-AB2C-F73D846913CA}" type="pres">
      <dgm:prSet presAssocID="{447646DF-359D-4C13-A5CD-325BFBF6D03F}" presName="node" presStyleLbl="node1" presStyleIdx="0" presStyleCnt="6" custScaleX="218335" custScaleY="118882" custRadScaleRad="100566" custRadScaleInc="-5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C1E59-7C5E-466A-A9A9-97BCAD7DD064}" type="pres">
      <dgm:prSet presAssocID="{3C339EDD-E43A-4A69-BE08-C579941E7AAA}" presName="sibTrans" presStyleLbl="sibTrans2D1" presStyleIdx="0" presStyleCnt="6"/>
      <dgm:spPr/>
      <dgm:t>
        <a:bodyPr/>
        <a:lstStyle/>
        <a:p>
          <a:endParaRPr lang="ru-RU"/>
        </a:p>
      </dgm:t>
    </dgm:pt>
    <dgm:pt modelId="{F39C1251-D0D3-4CE9-BE62-89A5A6BAD3B0}" type="pres">
      <dgm:prSet presAssocID="{3C339EDD-E43A-4A69-BE08-C579941E7AA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0A8C00D-45FE-42BF-9354-0C1F601ADF13}" type="pres">
      <dgm:prSet presAssocID="{A4B9E1B7-DDA2-4E4D-9A94-C8EC7827D7F8}" presName="node" presStyleLbl="node1" presStyleIdx="1" presStyleCnt="6" custScaleX="190709" custScaleY="140149" custRadScaleRad="120702" custRadScaleInc="22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E8336-3466-4255-8D29-36ED0973FB8A}" type="pres">
      <dgm:prSet presAssocID="{8B1578A1-122D-4683-B30E-27F1E8FF9C3D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F9E8431-0AF5-401C-BEF4-B6E48DB36276}" type="pres">
      <dgm:prSet presAssocID="{8B1578A1-122D-4683-B30E-27F1E8FF9C3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FCA4748-89C6-4D07-A697-6A231655748A}" type="pres">
      <dgm:prSet presAssocID="{305C40ED-1EB5-401F-A019-063174A357A4}" presName="node" presStyleLbl="node1" presStyleIdx="2" presStyleCnt="6" custScaleX="193193" custScaleY="128192" custRadScaleRad="112804" custRadScaleInc="-4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F4830-942E-4D0C-990D-99443A06A612}" type="pres">
      <dgm:prSet presAssocID="{8A65C9A6-6C2E-4CFF-AAF9-396C5E262F41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EA44A7F-EF85-487E-B5A0-FA629E2C99F9}" type="pres">
      <dgm:prSet presAssocID="{8A65C9A6-6C2E-4CFF-AAF9-396C5E262F4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12B54D7-7352-4D0C-8C89-ED1301396F5C}" type="pres">
      <dgm:prSet presAssocID="{28790E61-F789-4133-AD15-52C2DEE965FB}" presName="node" presStyleLbl="node1" presStyleIdx="3" presStyleCnt="6" custScaleX="193193" custScaleY="128192" custRadScaleRad="96504" custRadScaleInc="-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25F5-07FE-47E9-A788-D302356DBEBA}" type="pres">
      <dgm:prSet presAssocID="{9B7F20D9-A4AF-42B5-A1A9-39240961B0C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91AB7B9-1F23-46CE-9603-D039D571B9E8}" type="pres">
      <dgm:prSet presAssocID="{9B7F20D9-A4AF-42B5-A1A9-39240961B0C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10BA038E-8672-4056-843A-CF015199192A}" type="pres">
      <dgm:prSet presAssocID="{406CBBD1-69B3-4FBE-B5F7-10CBEA062D26}" presName="node" presStyleLbl="node1" presStyleIdx="4" presStyleCnt="6" custScaleX="193193" custScaleY="128192" custRadScaleRad="120103" custRadScaleInc="46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11315-BDCC-499B-884B-5D9ABDFE7FA2}" type="pres">
      <dgm:prSet presAssocID="{A317BCF5-7F1B-4B6C-91CA-AF3B75A9BEE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4FC73F04-570E-4090-B520-0AEBA67161D9}" type="pres">
      <dgm:prSet presAssocID="{A317BCF5-7F1B-4B6C-91CA-AF3B75A9BEE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99B7635C-6B52-4351-AEA8-1F1C24743089}" type="pres">
      <dgm:prSet presAssocID="{C1518D99-5271-4D35-B14F-E8F3889444A9}" presName="node" presStyleLbl="node1" presStyleIdx="5" presStyleCnt="6" custScaleX="190709" custScaleY="140150" custRadScaleRad="128769" custRadScaleInc="-32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C64C9-6A61-4AD9-8CA2-579F64192D16}" type="pres">
      <dgm:prSet presAssocID="{11890F92-B444-4AF7-9383-BAECB00B4EC3}" presName="sibTrans" presStyleLbl="sibTrans2D1" presStyleIdx="5" presStyleCnt="6"/>
      <dgm:spPr/>
      <dgm:t>
        <a:bodyPr/>
        <a:lstStyle/>
        <a:p>
          <a:endParaRPr lang="ru-RU"/>
        </a:p>
      </dgm:t>
    </dgm:pt>
    <dgm:pt modelId="{D02CCE97-CADF-4478-BDBA-E50FA5D8D598}" type="pres">
      <dgm:prSet presAssocID="{11890F92-B444-4AF7-9383-BAECB00B4EC3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D6157F64-4761-4BF9-92A0-B6F82B889B6D}" srcId="{23B4A4E1-6027-4E01-8D96-6D8803F52F39}" destId="{406CBBD1-69B3-4FBE-B5F7-10CBEA062D26}" srcOrd="4" destOrd="0" parTransId="{55DD6635-5A4D-4F8F-BF0A-A29A08225D84}" sibTransId="{A317BCF5-7F1B-4B6C-91CA-AF3B75A9BEE0}"/>
    <dgm:cxn modelId="{DDD49753-14E5-4097-9014-13581B0D11B6}" type="presOf" srcId="{8B1578A1-122D-4683-B30E-27F1E8FF9C3D}" destId="{0D8E8336-3466-4255-8D29-36ED0973FB8A}" srcOrd="0" destOrd="0" presId="urn:microsoft.com/office/officeart/2005/8/layout/cycle7"/>
    <dgm:cxn modelId="{6CB15617-327D-4823-BB1D-67046147FB00}" type="presOf" srcId="{A317BCF5-7F1B-4B6C-91CA-AF3B75A9BEE0}" destId="{4FC73F04-570E-4090-B520-0AEBA67161D9}" srcOrd="1" destOrd="0" presId="urn:microsoft.com/office/officeart/2005/8/layout/cycle7"/>
    <dgm:cxn modelId="{F0AA6B93-CF52-410D-B337-026CBE640AD1}" srcId="{23B4A4E1-6027-4E01-8D96-6D8803F52F39}" destId="{C1518D99-5271-4D35-B14F-E8F3889444A9}" srcOrd="5" destOrd="0" parTransId="{03FD9C1A-56CE-4949-B40C-5B70C6B0055F}" sibTransId="{11890F92-B444-4AF7-9383-BAECB00B4EC3}"/>
    <dgm:cxn modelId="{77F9D01E-2A61-4D70-9105-AF580B962EC9}" type="presOf" srcId="{8A65C9A6-6C2E-4CFF-AAF9-396C5E262F41}" destId="{2EA44A7F-EF85-487E-B5A0-FA629E2C99F9}" srcOrd="1" destOrd="0" presId="urn:microsoft.com/office/officeart/2005/8/layout/cycle7"/>
    <dgm:cxn modelId="{91EA5297-5392-448D-9181-7528D7828066}" type="presOf" srcId="{A317BCF5-7F1B-4B6C-91CA-AF3B75A9BEE0}" destId="{8DE11315-BDCC-499B-884B-5D9ABDFE7FA2}" srcOrd="0" destOrd="0" presId="urn:microsoft.com/office/officeart/2005/8/layout/cycle7"/>
    <dgm:cxn modelId="{CEDD9796-6AC3-428F-AB55-52C5077D3140}" srcId="{23B4A4E1-6027-4E01-8D96-6D8803F52F39}" destId="{447646DF-359D-4C13-A5CD-325BFBF6D03F}" srcOrd="0" destOrd="0" parTransId="{BC1C8810-14FD-46D5-A9A2-CCA9F02C1865}" sibTransId="{3C339EDD-E43A-4A69-BE08-C579941E7AAA}"/>
    <dgm:cxn modelId="{1E23BF72-666D-424F-9179-0F96FBDEE098}" type="presOf" srcId="{9B7F20D9-A4AF-42B5-A1A9-39240961B0CE}" destId="{27C625F5-07FE-47E9-A788-D302356DBEBA}" srcOrd="0" destOrd="0" presId="urn:microsoft.com/office/officeart/2005/8/layout/cycle7"/>
    <dgm:cxn modelId="{D1BFE039-7999-4BA4-907E-36C5610CE15F}" type="presOf" srcId="{28790E61-F789-4133-AD15-52C2DEE965FB}" destId="{212B54D7-7352-4D0C-8C89-ED1301396F5C}" srcOrd="0" destOrd="0" presId="urn:microsoft.com/office/officeart/2005/8/layout/cycle7"/>
    <dgm:cxn modelId="{82045F1B-A2E9-4CB7-BD31-EB145B2EAA30}" srcId="{23B4A4E1-6027-4E01-8D96-6D8803F52F39}" destId="{28790E61-F789-4133-AD15-52C2DEE965FB}" srcOrd="3" destOrd="0" parTransId="{92750003-3FCE-4CA8-AECD-3F20F0435C20}" sibTransId="{9B7F20D9-A4AF-42B5-A1A9-39240961B0CE}"/>
    <dgm:cxn modelId="{7764C2F1-8F80-4A6C-83AB-8DA9858C6DE1}" type="presOf" srcId="{8B1578A1-122D-4683-B30E-27F1E8FF9C3D}" destId="{3F9E8431-0AF5-401C-BEF4-B6E48DB36276}" srcOrd="1" destOrd="0" presId="urn:microsoft.com/office/officeart/2005/8/layout/cycle7"/>
    <dgm:cxn modelId="{CE18F57A-6E1B-48FA-A441-277A8509877C}" type="presOf" srcId="{447646DF-359D-4C13-A5CD-325BFBF6D03F}" destId="{10946611-27E9-4D8A-AB2C-F73D846913CA}" srcOrd="0" destOrd="0" presId="urn:microsoft.com/office/officeart/2005/8/layout/cycle7"/>
    <dgm:cxn modelId="{43D1D968-F524-4EF5-BBF8-2CD6846CB363}" type="presOf" srcId="{23B4A4E1-6027-4E01-8D96-6D8803F52F39}" destId="{16772035-B384-4DCC-8C41-2EA18C7A8FB9}" srcOrd="0" destOrd="0" presId="urn:microsoft.com/office/officeart/2005/8/layout/cycle7"/>
    <dgm:cxn modelId="{5D0A54E4-9649-494E-A957-AE0A6CDE25B4}" type="presOf" srcId="{9B7F20D9-A4AF-42B5-A1A9-39240961B0CE}" destId="{091AB7B9-1F23-46CE-9603-D039D571B9E8}" srcOrd="1" destOrd="0" presId="urn:microsoft.com/office/officeart/2005/8/layout/cycle7"/>
    <dgm:cxn modelId="{470AF109-8A3C-4457-A83E-BDCFAB993534}" type="presOf" srcId="{A4B9E1B7-DDA2-4E4D-9A94-C8EC7827D7F8}" destId="{A0A8C00D-45FE-42BF-9354-0C1F601ADF13}" srcOrd="0" destOrd="0" presId="urn:microsoft.com/office/officeart/2005/8/layout/cycle7"/>
    <dgm:cxn modelId="{E6C2C9C4-E33B-45D5-B780-A14548B7E9F3}" type="presOf" srcId="{11890F92-B444-4AF7-9383-BAECB00B4EC3}" destId="{D02CCE97-CADF-4478-BDBA-E50FA5D8D598}" srcOrd="1" destOrd="0" presId="urn:microsoft.com/office/officeart/2005/8/layout/cycle7"/>
    <dgm:cxn modelId="{64510069-7070-4642-BB73-6E2D3891F2B1}" type="presOf" srcId="{3C339EDD-E43A-4A69-BE08-C579941E7AAA}" destId="{D90C1E59-7C5E-466A-A9A9-97BCAD7DD064}" srcOrd="0" destOrd="0" presId="urn:microsoft.com/office/officeart/2005/8/layout/cycle7"/>
    <dgm:cxn modelId="{F1C90FE7-816F-42D4-A7A5-5F39362C08D4}" type="presOf" srcId="{11890F92-B444-4AF7-9383-BAECB00B4EC3}" destId="{1A5C64C9-6A61-4AD9-8CA2-579F64192D16}" srcOrd="0" destOrd="0" presId="urn:microsoft.com/office/officeart/2005/8/layout/cycle7"/>
    <dgm:cxn modelId="{28B6355E-C7B5-4939-BA8C-17B9255570D8}" type="presOf" srcId="{3C339EDD-E43A-4A69-BE08-C579941E7AAA}" destId="{F39C1251-D0D3-4CE9-BE62-89A5A6BAD3B0}" srcOrd="1" destOrd="0" presId="urn:microsoft.com/office/officeart/2005/8/layout/cycle7"/>
    <dgm:cxn modelId="{6609CAC7-1F1D-4E32-8DFF-B46BDEFA9F6E}" type="presOf" srcId="{406CBBD1-69B3-4FBE-B5F7-10CBEA062D26}" destId="{10BA038E-8672-4056-843A-CF015199192A}" srcOrd="0" destOrd="0" presId="urn:microsoft.com/office/officeart/2005/8/layout/cycle7"/>
    <dgm:cxn modelId="{AB7D2685-8671-4C5B-9324-76126C937B73}" srcId="{23B4A4E1-6027-4E01-8D96-6D8803F52F39}" destId="{305C40ED-1EB5-401F-A019-063174A357A4}" srcOrd="2" destOrd="0" parTransId="{7B4431AB-7EBE-45C0-A67B-BFDE04E784E1}" sibTransId="{8A65C9A6-6C2E-4CFF-AAF9-396C5E262F41}"/>
    <dgm:cxn modelId="{62835F7B-1EB8-40FB-82B6-F63D0F307EDA}" type="presOf" srcId="{8A65C9A6-6C2E-4CFF-AAF9-396C5E262F41}" destId="{20CF4830-942E-4D0C-990D-99443A06A612}" srcOrd="0" destOrd="0" presId="urn:microsoft.com/office/officeart/2005/8/layout/cycle7"/>
    <dgm:cxn modelId="{B23C206F-6C42-4426-9F15-009E411F0CBC}" type="presOf" srcId="{305C40ED-1EB5-401F-A019-063174A357A4}" destId="{7FCA4748-89C6-4D07-A697-6A231655748A}" srcOrd="0" destOrd="0" presId="urn:microsoft.com/office/officeart/2005/8/layout/cycle7"/>
    <dgm:cxn modelId="{6AE07BEE-FA12-412D-9476-58B23C7D75DA}" type="presOf" srcId="{C1518D99-5271-4D35-B14F-E8F3889444A9}" destId="{99B7635C-6B52-4351-AEA8-1F1C24743089}" srcOrd="0" destOrd="0" presId="urn:microsoft.com/office/officeart/2005/8/layout/cycle7"/>
    <dgm:cxn modelId="{259FBE88-505B-45DA-86C2-00473C46068E}" srcId="{23B4A4E1-6027-4E01-8D96-6D8803F52F39}" destId="{A4B9E1B7-DDA2-4E4D-9A94-C8EC7827D7F8}" srcOrd="1" destOrd="0" parTransId="{0A6AA1D8-7016-4562-833A-FF5E1DF98174}" sibTransId="{8B1578A1-122D-4683-B30E-27F1E8FF9C3D}"/>
    <dgm:cxn modelId="{3FCED34B-03FD-4B18-9E48-8A29C790BDDC}" type="presParOf" srcId="{16772035-B384-4DCC-8C41-2EA18C7A8FB9}" destId="{10946611-27E9-4D8A-AB2C-F73D846913CA}" srcOrd="0" destOrd="0" presId="urn:microsoft.com/office/officeart/2005/8/layout/cycle7"/>
    <dgm:cxn modelId="{692191FA-D48A-4687-B578-0660FDEF33E7}" type="presParOf" srcId="{16772035-B384-4DCC-8C41-2EA18C7A8FB9}" destId="{D90C1E59-7C5E-466A-A9A9-97BCAD7DD064}" srcOrd="1" destOrd="0" presId="urn:microsoft.com/office/officeart/2005/8/layout/cycle7"/>
    <dgm:cxn modelId="{43451757-803E-45A7-9CD7-E74C72F8EADF}" type="presParOf" srcId="{D90C1E59-7C5E-466A-A9A9-97BCAD7DD064}" destId="{F39C1251-D0D3-4CE9-BE62-89A5A6BAD3B0}" srcOrd="0" destOrd="0" presId="urn:microsoft.com/office/officeart/2005/8/layout/cycle7"/>
    <dgm:cxn modelId="{CED74308-B9B3-4627-AD81-AEE19FA4CC54}" type="presParOf" srcId="{16772035-B384-4DCC-8C41-2EA18C7A8FB9}" destId="{A0A8C00D-45FE-42BF-9354-0C1F601ADF13}" srcOrd="2" destOrd="0" presId="urn:microsoft.com/office/officeart/2005/8/layout/cycle7"/>
    <dgm:cxn modelId="{D4E7CB94-AA71-426A-ACFF-9945081B1EC9}" type="presParOf" srcId="{16772035-B384-4DCC-8C41-2EA18C7A8FB9}" destId="{0D8E8336-3466-4255-8D29-36ED0973FB8A}" srcOrd="3" destOrd="0" presId="urn:microsoft.com/office/officeart/2005/8/layout/cycle7"/>
    <dgm:cxn modelId="{6F79E1A2-B33B-4747-9F8A-69B38DF96365}" type="presParOf" srcId="{0D8E8336-3466-4255-8D29-36ED0973FB8A}" destId="{3F9E8431-0AF5-401C-BEF4-B6E48DB36276}" srcOrd="0" destOrd="0" presId="urn:microsoft.com/office/officeart/2005/8/layout/cycle7"/>
    <dgm:cxn modelId="{58381083-946A-4931-AA89-0696E2F982BF}" type="presParOf" srcId="{16772035-B384-4DCC-8C41-2EA18C7A8FB9}" destId="{7FCA4748-89C6-4D07-A697-6A231655748A}" srcOrd="4" destOrd="0" presId="urn:microsoft.com/office/officeart/2005/8/layout/cycle7"/>
    <dgm:cxn modelId="{355BFC15-BFCA-4AB4-90F1-CAB4B024CD1D}" type="presParOf" srcId="{16772035-B384-4DCC-8C41-2EA18C7A8FB9}" destId="{20CF4830-942E-4D0C-990D-99443A06A612}" srcOrd="5" destOrd="0" presId="urn:microsoft.com/office/officeart/2005/8/layout/cycle7"/>
    <dgm:cxn modelId="{A0260D1E-C579-4BEF-BD7D-E07D6293E721}" type="presParOf" srcId="{20CF4830-942E-4D0C-990D-99443A06A612}" destId="{2EA44A7F-EF85-487E-B5A0-FA629E2C99F9}" srcOrd="0" destOrd="0" presId="urn:microsoft.com/office/officeart/2005/8/layout/cycle7"/>
    <dgm:cxn modelId="{6712A382-B52B-4BB9-AC93-336FF4A14721}" type="presParOf" srcId="{16772035-B384-4DCC-8C41-2EA18C7A8FB9}" destId="{212B54D7-7352-4D0C-8C89-ED1301396F5C}" srcOrd="6" destOrd="0" presId="urn:microsoft.com/office/officeart/2005/8/layout/cycle7"/>
    <dgm:cxn modelId="{19AF5497-5823-4356-8B3A-C992A26A9467}" type="presParOf" srcId="{16772035-B384-4DCC-8C41-2EA18C7A8FB9}" destId="{27C625F5-07FE-47E9-A788-D302356DBEBA}" srcOrd="7" destOrd="0" presId="urn:microsoft.com/office/officeart/2005/8/layout/cycle7"/>
    <dgm:cxn modelId="{2939999E-9C95-4B32-86E9-F38C837DA208}" type="presParOf" srcId="{27C625F5-07FE-47E9-A788-D302356DBEBA}" destId="{091AB7B9-1F23-46CE-9603-D039D571B9E8}" srcOrd="0" destOrd="0" presId="urn:microsoft.com/office/officeart/2005/8/layout/cycle7"/>
    <dgm:cxn modelId="{3C6CA51E-20DD-4F32-AB2E-8A7649D72D10}" type="presParOf" srcId="{16772035-B384-4DCC-8C41-2EA18C7A8FB9}" destId="{10BA038E-8672-4056-843A-CF015199192A}" srcOrd="8" destOrd="0" presId="urn:microsoft.com/office/officeart/2005/8/layout/cycle7"/>
    <dgm:cxn modelId="{CEC36D37-3F14-439E-9075-0B6BCFF87B43}" type="presParOf" srcId="{16772035-B384-4DCC-8C41-2EA18C7A8FB9}" destId="{8DE11315-BDCC-499B-884B-5D9ABDFE7FA2}" srcOrd="9" destOrd="0" presId="urn:microsoft.com/office/officeart/2005/8/layout/cycle7"/>
    <dgm:cxn modelId="{CD2DC511-6C9E-46AA-9881-2942B2BBACDB}" type="presParOf" srcId="{8DE11315-BDCC-499B-884B-5D9ABDFE7FA2}" destId="{4FC73F04-570E-4090-B520-0AEBA67161D9}" srcOrd="0" destOrd="0" presId="urn:microsoft.com/office/officeart/2005/8/layout/cycle7"/>
    <dgm:cxn modelId="{3B1DBC5F-C743-4437-9DCD-8C5D6A2C4875}" type="presParOf" srcId="{16772035-B384-4DCC-8C41-2EA18C7A8FB9}" destId="{99B7635C-6B52-4351-AEA8-1F1C24743089}" srcOrd="10" destOrd="0" presId="urn:microsoft.com/office/officeart/2005/8/layout/cycle7"/>
    <dgm:cxn modelId="{18DF77E3-7DFD-4F0E-B929-86018FAE76CB}" type="presParOf" srcId="{16772035-B384-4DCC-8C41-2EA18C7A8FB9}" destId="{1A5C64C9-6A61-4AD9-8CA2-579F64192D16}" srcOrd="11" destOrd="0" presId="urn:microsoft.com/office/officeart/2005/8/layout/cycle7"/>
    <dgm:cxn modelId="{9061AA1B-CBDA-4CC9-9FAE-4042AE26B546}" type="presParOf" srcId="{1A5C64C9-6A61-4AD9-8CA2-579F64192D16}" destId="{D02CCE97-CADF-4478-BDBA-E50FA5D8D59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C8EFED-B7F3-448A-9E15-4DC5D62CF1B7}" type="doc">
      <dgm:prSet loTypeId="urn:microsoft.com/office/officeart/2005/8/layout/process2" loCatId="process" qsTypeId="urn:microsoft.com/office/officeart/2005/8/quickstyle/3d2" qsCatId="3D" csTypeId="urn:microsoft.com/office/officeart/2005/8/colors/accent0_2" csCatId="mainScheme" phldr="1"/>
      <dgm:spPr/>
    </dgm:pt>
    <dgm:pt modelId="{B9D7A166-39EA-4961-A6EE-034ECB4321E9}">
      <dgm:prSet phldrT="[Текст]" custT="1"/>
      <dgm:spPr/>
      <dgm:t>
        <a:bodyPr/>
        <a:lstStyle/>
        <a:p>
          <a:r>
            <a:rPr lang="ru-RU" sz="3200" b="1" dirty="0" smtClean="0"/>
            <a:t>Главная задача системы общего образования:</a:t>
          </a:r>
          <a:endParaRPr lang="ru-RU" sz="3200" b="1" dirty="0"/>
        </a:p>
      </dgm:t>
    </dgm:pt>
    <dgm:pt modelId="{D8A409B2-C2A3-4E62-9061-E07630D21509}" type="parTrans" cxnId="{C638D728-E615-4B90-BEC1-4E72310958EC}">
      <dgm:prSet/>
      <dgm:spPr/>
      <dgm:t>
        <a:bodyPr/>
        <a:lstStyle/>
        <a:p>
          <a:endParaRPr lang="ru-RU"/>
        </a:p>
      </dgm:t>
    </dgm:pt>
    <dgm:pt modelId="{E4EBED82-17B2-4A8C-B5ED-1478B58126EA}" type="sibTrans" cxnId="{C638D728-E615-4B90-BEC1-4E72310958EC}">
      <dgm:prSet/>
      <dgm:spPr/>
      <dgm:t>
        <a:bodyPr/>
        <a:lstStyle/>
        <a:p>
          <a:endParaRPr lang="ru-RU"/>
        </a:p>
      </dgm:t>
    </dgm:pt>
    <dgm:pt modelId="{8E9003F3-654D-432C-B806-9DCC508E91B8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3200" b="1" dirty="0" smtClean="0"/>
            <a:t>заложить основы информационной компетентности личности, т. е. помочь обучающимся овладеть методами сбора и накопления информации, а также технологией ее осмысления, обработки и практического применения. </a:t>
          </a:r>
          <a:endParaRPr lang="ru-RU" sz="3200" b="1" dirty="0"/>
        </a:p>
      </dgm:t>
    </dgm:pt>
    <dgm:pt modelId="{BE247BCF-202B-4313-9E3C-BDC0486715E9}" type="parTrans" cxnId="{577E7F4E-1119-4A6D-B18A-69FBF7F4A669}">
      <dgm:prSet/>
      <dgm:spPr/>
      <dgm:t>
        <a:bodyPr/>
        <a:lstStyle/>
        <a:p>
          <a:endParaRPr lang="ru-RU"/>
        </a:p>
      </dgm:t>
    </dgm:pt>
    <dgm:pt modelId="{3BC4AECA-8011-458F-BAF2-F3552F64F2F8}" type="sibTrans" cxnId="{577E7F4E-1119-4A6D-B18A-69FBF7F4A669}">
      <dgm:prSet/>
      <dgm:spPr/>
      <dgm:t>
        <a:bodyPr/>
        <a:lstStyle/>
        <a:p>
          <a:endParaRPr lang="ru-RU"/>
        </a:p>
      </dgm:t>
    </dgm:pt>
    <dgm:pt modelId="{32746F88-133E-4F46-979E-4CB1FA0895ED}" type="pres">
      <dgm:prSet presAssocID="{33C8EFED-B7F3-448A-9E15-4DC5D62CF1B7}" presName="linearFlow" presStyleCnt="0">
        <dgm:presLayoutVars>
          <dgm:resizeHandles val="exact"/>
        </dgm:presLayoutVars>
      </dgm:prSet>
      <dgm:spPr/>
    </dgm:pt>
    <dgm:pt modelId="{8E2E9B9C-3838-4552-A16B-15D0E063C3DD}" type="pres">
      <dgm:prSet presAssocID="{B9D7A166-39EA-4961-A6EE-034ECB4321E9}" presName="node" presStyleLbl="node1" presStyleIdx="0" presStyleCnt="2" custScaleX="228630" custScaleY="30411" custLinFactNeighborX="-3859" custLinFactNeighborY="-27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07262-1B11-44CC-B960-728F18EBB6CB}" type="pres">
      <dgm:prSet presAssocID="{E4EBED82-17B2-4A8C-B5ED-1478B58126EA}" presName="sibTrans" presStyleLbl="sibTrans2D1" presStyleIdx="0" presStyleCnt="1"/>
      <dgm:spPr/>
      <dgm:t>
        <a:bodyPr/>
        <a:lstStyle/>
        <a:p>
          <a:endParaRPr lang="ru-RU"/>
        </a:p>
      </dgm:t>
    </dgm:pt>
    <dgm:pt modelId="{0BB8B034-FBED-4AB1-AC42-CA23175183EC}" type="pres">
      <dgm:prSet presAssocID="{E4EBED82-17B2-4A8C-B5ED-1478B58126E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3DF2165-D3FF-4D4E-99F2-8A65C744DFCD}" type="pres">
      <dgm:prSet presAssocID="{8E9003F3-654D-432C-B806-9DCC508E91B8}" presName="node" presStyleLbl="node1" presStyleIdx="1" presStyleCnt="2" custScaleX="228630" custLinFactNeighborX="-3859" custLinFactNeighborY="-27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D8F9A-58BE-4367-BBDC-C08AAD9F2F3C}" type="presOf" srcId="{33C8EFED-B7F3-448A-9E15-4DC5D62CF1B7}" destId="{32746F88-133E-4F46-979E-4CB1FA0895ED}" srcOrd="0" destOrd="0" presId="urn:microsoft.com/office/officeart/2005/8/layout/process2"/>
    <dgm:cxn modelId="{577E7F4E-1119-4A6D-B18A-69FBF7F4A669}" srcId="{33C8EFED-B7F3-448A-9E15-4DC5D62CF1B7}" destId="{8E9003F3-654D-432C-B806-9DCC508E91B8}" srcOrd="1" destOrd="0" parTransId="{BE247BCF-202B-4313-9E3C-BDC0486715E9}" sibTransId="{3BC4AECA-8011-458F-BAF2-F3552F64F2F8}"/>
    <dgm:cxn modelId="{A61D9F2C-454D-4E64-9FBE-AE9485575876}" type="presOf" srcId="{B9D7A166-39EA-4961-A6EE-034ECB4321E9}" destId="{8E2E9B9C-3838-4552-A16B-15D0E063C3DD}" srcOrd="0" destOrd="0" presId="urn:microsoft.com/office/officeart/2005/8/layout/process2"/>
    <dgm:cxn modelId="{58C489A3-48DB-4B41-97E7-32220A2D531C}" type="presOf" srcId="{E4EBED82-17B2-4A8C-B5ED-1478B58126EA}" destId="{89907262-1B11-44CC-B960-728F18EBB6CB}" srcOrd="0" destOrd="0" presId="urn:microsoft.com/office/officeart/2005/8/layout/process2"/>
    <dgm:cxn modelId="{E40B299D-CC50-4989-96ED-7B6750ACE3E3}" type="presOf" srcId="{8E9003F3-654D-432C-B806-9DCC508E91B8}" destId="{83DF2165-D3FF-4D4E-99F2-8A65C744DFCD}" srcOrd="0" destOrd="0" presId="urn:microsoft.com/office/officeart/2005/8/layout/process2"/>
    <dgm:cxn modelId="{C8A55B46-7A33-42B1-AA1A-8E45BE5D21AC}" type="presOf" srcId="{E4EBED82-17B2-4A8C-B5ED-1478B58126EA}" destId="{0BB8B034-FBED-4AB1-AC42-CA23175183EC}" srcOrd="1" destOrd="0" presId="urn:microsoft.com/office/officeart/2005/8/layout/process2"/>
    <dgm:cxn modelId="{C638D728-E615-4B90-BEC1-4E72310958EC}" srcId="{33C8EFED-B7F3-448A-9E15-4DC5D62CF1B7}" destId="{B9D7A166-39EA-4961-A6EE-034ECB4321E9}" srcOrd="0" destOrd="0" parTransId="{D8A409B2-C2A3-4E62-9061-E07630D21509}" sibTransId="{E4EBED82-17B2-4A8C-B5ED-1478B58126EA}"/>
    <dgm:cxn modelId="{C1525C7C-13EC-425F-89B4-3C25798E51B5}" type="presParOf" srcId="{32746F88-133E-4F46-979E-4CB1FA0895ED}" destId="{8E2E9B9C-3838-4552-A16B-15D0E063C3DD}" srcOrd="0" destOrd="0" presId="urn:microsoft.com/office/officeart/2005/8/layout/process2"/>
    <dgm:cxn modelId="{01127323-C563-4FDF-BC2E-54E372551844}" type="presParOf" srcId="{32746F88-133E-4F46-979E-4CB1FA0895ED}" destId="{89907262-1B11-44CC-B960-728F18EBB6CB}" srcOrd="1" destOrd="0" presId="urn:microsoft.com/office/officeart/2005/8/layout/process2"/>
    <dgm:cxn modelId="{53CD0645-05C8-46C6-83FE-7936E9AC5E86}" type="presParOf" srcId="{89907262-1B11-44CC-B960-728F18EBB6CB}" destId="{0BB8B034-FBED-4AB1-AC42-CA23175183EC}" srcOrd="0" destOrd="0" presId="urn:microsoft.com/office/officeart/2005/8/layout/process2"/>
    <dgm:cxn modelId="{FCDCFAD4-B311-4033-BB4F-2EEBA266375D}" type="presParOf" srcId="{32746F88-133E-4F46-979E-4CB1FA0895ED}" destId="{83DF2165-D3FF-4D4E-99F2-8A65C744DFC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888D3-2CE9-45D4-959F-B34E1188D108}" type="doc">
      <dgm:prSet loTypeId="urn:microsoft.com/office/officeart/2005/8/layout/list1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2845079-3062-451A-9442-2DF3ABBED5A9}">
      <dgm:prSet phldrT="[Текст]" custT="1"/>
      <dgm:spPr/>
      <dgm:t>
        <a:bodyPr/>
        <a:lstStyle/>
        <a:p>
          <a:r>
            <a:rPr lang="ru-RU" sz="2400" b="1" i="1" dirty="0" smtClean="0"/>
            <a:t>ООО ФГОС, который требует освоения основ конструкторской и проектно-исследовательской деятельности. </a:t>
          </a:r>
          <a:endParaRPr lang="ru-RU" sz="2400" b="1" i="1" dirty="0"/>
        </a:p>
      </dgm:t>
    </dgm:pt>
    <dgm:pt modelId="{7CC6815B-38AD-450E-8D22-3946EFD08547}" type="parTrans" cxnId="{39311001-4397-48C8-A5A9-7CAF65DED165}">
      <dgm:prSet/>
      <dgm:spPr/>
      <dgm:t>
        <a:bodyPr/>
        <a:lstStyle/>
        <a:p>
          <a:endParaRPr lang="ru-RU"/>
        </a:p>
      </dgm:t>
    </dgm:pt>
    <dgm:pt modelId="{F9E5B8C0-7796-4EA9-9732-AFC047349CC0}" type="sibTrans" cxnId="{39311001-4397-48C8-A5A9-7CAF65DED165}">
      <dgm:prSet/>
      <dgm:spPr/>
      <dgm:t>
        <a:bodyPr/>
        <a:lstStyle/>
        <a:p>
          <a:endParaRPr lang="ru-RU"/>
        </a:p>
      </dgm:t>
    </dgm:pt>
    <dgm:pt modelId="{1CAE7D1F-78FD-405B-B95E-8491EDAFDA30}">
      <dgm:prSet custT="1"/>
      <dgm:spPr/>
      <dgm:t>
        <a:bodyPr/>
        <a:lstStyle/>
        <a:p>
          <a:r>
            <a:rPr lang="ru-RU" sz="2400" b="1" i="1" dirty="0" smtClean="0"/>
            <a:t>актуальность в свете развития инновационных технологий, компьютеризации большей части производств. </a:t>
          </a:r>
        </a:p>
      </dgm:t>
    </dgm:pt>
    <dgm:pt modelId="{35D6142F-B1A2-4DA9-94D2-BCEDB6886E26}" type="parTrans" cxnId="{D46BBB7C-B50D-4C7D-BFDF-D9EFCDF96CC6}">
      <dgm:prSet/>
      <dgm:spPr/>
      <dgm:t>
        <a:bodyPr/>
        <a:lstStyle/>
        <a:p>
          <a:endParaRPr lang="ru-RU"/>
        </a:p>
      </dgm:t>
    </dgm:pt>
    <dgm:pt modelId="{C001202A-E029-47F7-9689-1ED0A736D019}" type="sibTrans" cxnId="{D46BBB7C-B50D-4C7D-BFDF-D9EFCDF96CC6}">
      <dgm:prSet/>
      <dgm:spPr/>
      <dgm:t>
        <a:bodyPr/>
        <a:lstStyle/>
        <a:p>
          <a:endParaRPr lang="ru-RU"/>
        </a:p>
      </dgm:t>
    </dgm:pt>
    <dgm:pt modelId="{72B85ADE-2846-4A59-A0D5-C70784AC3AE5}">
      <dgm:prSet custT="1"/>
      <dgm:spPr/>
      <dgm:t>
        <a:bodyPr/>
        <a:lstStyle/>
        <a:p>
          <a:r>
            <a:rPr lang="ru-RU" sz="2400" b="1" i="1" dirty="0" smtClean="0"/>
            <a:t>развитие личности ребёнка, его социализация.</a:t>
          </a:r>
          <a:endParaRPr lang="ru-RU" sz="2400" b="1" i="1" dirty="0"/>
        </a:p>
      </dgm:t>
    </dgm:pt>
    <dgm:pt modelId="{A49F9E39-475E-45FA-874A-101A2CAB7648}" type="parTrans" cxnId="{E7D1993D-8F1A-4CB1-B5C4-C603B91363CF}">
      <dgm:prSet/>
      <dgm:spPr/>
      <dgm:t>
        <a:bodyPr/>
        <a:lstStyle/>
        <a:p>
          <a:endParaRPr lang="ru-RU"/>
        </a:p>
      </dgm:t>
    </dgm:pt>
    <dgm:pt modelId="{A48D8D07-3246-4011-BAAE-D33C039F5E2F}" type="sibTrans" cxnId="{E7D1993D-8F1A-4CB1-B5C4-C603B91363CF}">
      <dgm:prSet/>
      <dgm:spPr/>
      <dgm:t>
        <a:bodyPr/>
        <a:lstStyle/>
        <a:p>
          <a:endParaRPr lang="ru-RU"/>
        </a:p>
      </dgm:t>
    </dgm:pt>
    <dgm:pt modelId="{BBF2B9B5-FB34-4F11-B0D7-720664AD1641}" type="pres">
      <dgm:prSet presAssocID="{350888D3-2CE9-45D4-959F-B34E1188D1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BDBAAA-0B81-47DD-AF09-693F45D35194}" type="pres">
      <dgm:prSet presAssocID="{F2845079-3062-451A-9442-2DF3ABBED5A9}" presName="parentLin" presStyleCnt="0"/>
      <dgm:spPr/>
    </dgm:pt>
    <dgm:pt modelId="{42FED2B9-7713-4FAC-B73E-4CF7E4F6DBB5}" type="pres">
      <dgm:prSet presAssocID="{F2845079-3062-451A-9442-2DF3ABBED5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30F58EF-7877-4EF8-97DF-84D928D0074F}" type="pres">
      <dgm:prSet presAssocID="{F2845079-3062-451A-9442-2DF3ABBED5A9}" presName="parentText" presStyleLbl="node1" presStyleIdx="0" presStyleCnt="3" custScaleX="131593" custScaleY="102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C1444-6680-471C-97CB-186D9342FC4C}" type="pres">
      <dgm:prSet presAssocID="{F2845079-3062-451A-9442-2DF3ABBED5A9}" presName="negativeSpace" presStyleCnt="0"/>
      <dgm:spPr/>
    </dgm:pt>
    <dgm:pt modelId="{CD2B218E-75A8-4C40-898B-4AA42272ADAC}" type="pres">
      <dgm:prSet presAssocID="{F2845079-3062-451A-9442-2DF3ABBED5A9}" presName="childText" presStyleLbl="conFgAcc1" presStyleIdx="0" presStyleCnt="3">
        <dgm:presLayoutVars>
          <dgm:bulletEnabled val="1"/>
        </dgm:presLayoutVars>
      </dgm:prSet>
      <dgm:spPr/>
    </dgm:pt>
    <dgm:pt modelId="{245609C3-DD6F-4396-9C4B-9040395DD2A9}" type="pres">
      <dgm:prSet presAssocID="{F9E5B8C0-7796-4EA9-9732-AFC047349CC0}" presName="spaceBetweenRectangles" presStyleCnt="0"/>
      <dgm:spPr/>
    </dgm:pt>
    <dgm:pt modelId="{410F2295-20F2-4C1D-92DC-2D8DE2ED97DE}" type="pres">
      <dgm:prSet presAssocID="{1CAE7D1F-78FD-405B-B95E-8491EDAFDA30}" presName="parentLin" presStyleCnt="0"/>
      <dgm:spPr/>
    </dgm:pt>
    <dgm:pt modelId="{0F0CCE6D-4D1C-47EB-B4C7-51200F46D2A4}" type="pres">
      <dgm:prSet presAssocID="{1CAE7D1F-78FD-405B-B95E-8491EDAFDA3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9EFD90-CEE5-4D25-B57E-6F0C7957C2CF}" type="pres">
      <dgm:prSet presAssocID="{1CAE7D1F-78FD-405B-B95E-8491EDAFDA30}" presName="parentText" presStyleLbl="node1" presStyleIdx="1" presStyleCnt="3" custScaleX="131593" custScaleY="102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DEC07-6534-40BB-BA2B-450812134EFB}" type="pres">
      <dgm:prSet presAssocID="{1CAE7D1F-78FD-405B-B95E-8491EDAFDA30}" presName="negativeSpace" presStyleCnt="0"/>
      <dgm:spPr/>
    </dgm:pt>
    <dgm:pt modelId="{235BAC76-ABCC-47B5-832E-2766A40399AB}" type="pres">
      <dgm:prSet presAssocID="{1CAE7D1F-78FD-405B-B95E-8491EDAFDA30}" presName="childText" presStyleLbl="conFgAcc1" presStyleIdx="1" presStyleCnt="3" custLinFactNeighborX="142" custLinFactNeighborY="-13792">
        <dgm:presLayoutVars>
          <dgm:bulletEnabled val="1"/>
        </dgm:presLayoutVars>
      </dgm:prSet>
      <dgm:spPr/>
    </dgm:pt>
    <dgm:pt modelId="{9F3F8BF2-5A10-4CC5-8F36-3F8A11CF8DC4}" type="pres">
      <dgm:prSet presAssocID="{C001202A-E029-47F7-9689-1ED0A736D019}" presName="spaceBetweenRectangles" presStyleCnt="0"/>
      <dgm:spPr/>
    </dgm:pt>
    <dgm:pt modelId="{54DB9850-7525-465C-8BB6-C7649EEACDD7}" type="pres">
      <dgm:prSet presAssocID="{72B85ADE-2846-4A59-A0D5-C70784AC3AE5}" presName="parentLin" presStyleCnt="0"/>
      <dgm:spPr/>
    </dgm:pt>
    <dgm:pt modelId="{CBCCB4F2-327F-4297-B057-A113CB786956}" type="pres">
      <dgm:prSet presAssocID="{72B85ADE-2846-4A59-A0D5-C70784AC3AE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AA374D2-9CC9-4A91-99CA-060C03CB150F}" type="pres">
      <dgm:prSet presAssocID="{72B85ADE-2846-4A59-A0D5-C70784AC3AE5}" presName="parentText" presStyleLbl="node1" presStyleIdx="2" presStyleCnt="3" custScaleX="131593" custScaleY="102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2DA3E-F7A3-4815-8F47-15362C0E6B62}" type="pres">
      <dgm:prSet presAssocID="{72B85ADE-2846-4A59-A0D5-C70784AC3AE5}" presName="negativeSpace" presStyleCnt="0"/>
      <dgm:spPr/>
    </dgm:pt>
    <dgm:pt modelId="{E453BB8C-064E-43E9-9C91-3F214449B012}" type="pres">
      <dgm:prSet presAssocID="{72B85ADE-2846-4A59-A0D5-C70784AC3A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6BBB7C-B50D-4C7D-BFDF-D9EFCDF96CC6}" srcId="{350888D3-2CE9-45D4-959F-B34E1188D108}" destId="{1CAE7D1F-78FD-405B-B95E-8491EDAFDA30}" srcOrd="1" destOrd="0" parTransId="{35D6142F-B1A2-4DA9-94D2-BCEDB6886E26}" sibTransId="{C001202A-E029-47F7-9689-1ED0A736D019}"/>
    <dgm:cxn modelId="{4AB37DC2-00C3-4BD0-BA11-EC1EB0D00798}" type="presOf" srcId="{F2845079-3062-451A-9442-2DF3ABBED5A9}" destId="{42FED2B9-7713-4FAC-B73E-4CF7E4F6DBB5}" srcOrd="0" destOrd="0" presId="urn:microsoft.com/office/officeart/2005/8/layout/list1"/>
    <dgm:cxn modelId="{39311001-4397-48C8-A5A9-7CAF65DED165}" srcId="{350888D3-2CE9-45D4-959F-B34E1188D108}" destId="{F2845079-3062-451A-9442-2DF3ABBED5A9}" srcOrd="0" destOrd="0" parTransId="{7CC6815B-38AD-450E-8D22-3946EFD08547}" sibTransId="{F9E5B8C0-7796-4EA9-9732-AFC047349CC0}"/>
    <dgm:cxn modelId="{FB8BC2A6-E705-4DCE-AC45-2A2F194442C3}" type="presOf" srcId="{72B85ADE-2846-4A59-A0D5-C70784AC3AE5}" destId="{3AA374D2-9CC9-4A91-99CA-060C03CB150F}" srcOrd="1" destOrd="0" presId="urn:microsoft.com/office/officeart/2005/8/layout/list1"/>
    <dgm:cxn modelId="{243498FB-EA3E-4BC9-822D-48A94E1D6F5A}" type="presOf" srcId="{F2845079-3062-451A-9442-2DF3ABBED5A9}" destId="{B30F58EF-7877-4EF8-97DF-84D928D0074F}" srcOrd="1" destOrd="0" presId="urn:microsoft.com/office/officeart/2005/8/layout/list1"/>
    <dgm:cxn modelId="{E7D1993D-8F1A-4CB1-B5C4-C603B91363CF}" srcId="{350888D3-2CE9-45D4-959F-B34E1188D108}" destId="{72B85ADE-2846-4A59-A0D5-C70784AC3AE5}" srcOrd="2" destOrd="0" parTransId="{A49F9E39-475E-45FA-874A-101A2CAB7648}" sibTransId="{A48D8D07-3246-4011-BAAE-D33C039F5E2F}"/>
    <dgm:cxn modelId="{C2DBECA1-922F-4660-9B5C-9644170AC0F1}" type="presOf" srcId="{350888D3-2CE9-45D4-959F-B34E1188D108}" destId="{BBF2B9B5-FB34-4F11-B0D7-720664AD1641}" srcOrd="0" destOrd="0" presId="urn:microsoft.com/office/officeart/2005/8/layout/list1"/>
    <dgm:cxn modelId="{A76CABBA-2B31-407C-B13D-8324970BF8BF}" type="presOf" srcId="{1CAE7D1F-78FD-405B-B95E-8491EDAFDA30}" destId="{0F0CCE6D-4D1C-47EB-B4C7-51200F46D2A4}" srcOrd="0" destOrd="0" presId="urn:microsoft.com/office/officeart/2005/8/layout/list1"/>
    <dgm:cxn modelId="{D4177049-B849-4B72-AFD7-EEF059A910F3}" type="presOf" srcId="{72B85ADE-2846-4A59-A0D5-C70784AC3AE5}" destId="{CBCCB4F2-327F-4297-B057-A113CB786956}" srcOrd="0" destOrd="0" presId="urn:microsoft.com/office/officeart/2005/8/layout/list1"/>
    <dgm:cxn modelId="{8A49F9EB-2B88-4898-82D5-7FA85E8A1741}" type="presOf" srcId="{1CAE7D1F-78FD-405B-B95E-8491EDAFDA30}" destId="{569EFD90-CEE5-4D25-B57E-6F0C7957C2CF}" srcOrd="1" destOrd="0" presId="urn:microsoft.com/office/officeart/2005/8/layout/list1"/>
    <dgm:cxn modelId="{44C033E3-0AAD-46D1-AC7E-64637167254D}" type="presParOf" srcId="{BBF2B9B5-FB34-4F11-B0D7-720664AD1641}" destId="{2CBDBAAA-0B81-47DD-AF09-693F45D35194}" srcOrd="0" destOrd="0" presId="urn:microsoft.com/office/officeart/2005/8/layout/list1"/>
    <dgm:cxn modelId="{DF6C411B-F3E6-4086-A664-232991EB73E2}" type="presParOf" srcId="{2CBDBAAA-0B81-47DD-AF09-693F45D35194}" destId="{42FED2B9-7713-4FAC-B73E-4CF7E4F6DBB5}" srcOrd="0" destOrd="0" presId="urn:microsoft.com/office/officeart/2005/8/layout/list1"/>
    <dgm:cxn modelId="{5EBD6BE8-39BA-4196-8944-E8BF87101325}" type="presParOf" srcId="{2CBDBAAA-0B81-47DD-AF09-693F45D35194}" destId="{B30F58EF-7877-4EF8-97DF-84D928D0074F}" srcOrd="1" destOrd="0" presId="urn:microsoft.com/office/officeart/2005/8/layout/list1"/>
    <dgm:cxn modelId="{DD427E82-CC05-46F1-9000-3605CA6E1D2E}" type="presParOf" srcId="{BBF2B9B5-FB34-4F11-B0D7-720664AD1641}" destId="{73CC1444-6680-471C-97CB-186D9342FC4C}" srcOrd="1" destOrd="0" presId="urn:microsoft.com/office/officeart/2005/8/layout/list1"/>
    <dgm:cxn modelId="{36EB826B-CDF7-40C0-B9CD-B6F8B3DCFA12}" type="presParOf" srcId="{BBF2B9B5-FB34-4F11-B0D7-720664AD1641}" destId="{CD2B218E-75A8-4C40-898B-4AA42272ADAC}" srcOrd="2" destOrd="0" presId="urn:microsoft.com/office/officeart/2005/8/layout/list1"/>
    <dgm:cxn modelId="{FA2E17D4-EE05-4D28-BBC6-009F025FD607}" type="presParOf" srcId="{BBF2B9B5-FB34-4F11-B0D7-720664AD1641}" destId="{245609C3-DD6F-4396-9C4B-9040395DD2A9}" srcOrd="3" destOrd="0" presId="urn:microsoft.com/office/officeart/2005/8/layout/list1"/>
    <dgm:cxn modelId="{03422B24-4323-4288-8DAF-28D1BFCC79C1}" type="presParOf" srcId="{BBF2B9B5-FB34-4F11-B0D7-720664AD1641}" destId="{410F2295-20F2-4C1D-92DC-2D8DE2ED97DE}" srcOrd="4" destOrd="0" presId="urn:microsoft.com/office/officeart/2005/8/layout/list1"/>
    <dgm:cxn modelId="{1487E456-378C-487E-B0B5-081AB9D9B16F}" type="presParOf" srcId="{410F2295-20F2-4C1D-92DC-2D8DE2ED97DE}" destId="{0F0CCE6D-4D1C-47EB-B4C7-51200F46D2A4}" srcOrd="0" destOrd="0" presId="urn:microsoft.com/office/officeart/2005/8/layout/list1"/>
    <dgm:cxn modelId="{3414D598-8D05-4866-AADA-3F5FC4322A8F}" type="presParOf" srcId="{410F2295-20F2-4C1D-92DC-2D8DE2ED97DE}" destId="{569EFD90-CEE5-4D25-B57E-6F0C7957C2CF}" srcOrd="1" destOrd="0" presId="urn:microsoft.com/office/officeart/2005/8/layout/list1"/>
    <dgm:cxn modelId="{7FC7796F-5208-4E4D-9AF9-297F73FE5086}" type="presParOf" srcId="{BBF2B9B5-FB34-4F11-B0D7-720664AD1641}" destId="{FFADEC07-6534-40BB-BA2B-450812134EFB}" srcOrd="5" destOrd="0" presId="urn:microsoft.com/office/officeart/2005/8/layout/list1"/>
    <dgm:cxn modelId="{3F220623-67FD-4382-8CAB-816C3B241856}" type="presParOf" srcId="{BBF2B9B5-FB34-4F11-B0D7-720664AD1641}" destId="{235BAC76-ABCC-47B5-832E-2766A40399AB}" srcOrd="6" destOrd="0" presId="urn:microsoft.com/office/officeart/2005/8/layout/list1"/>
    <dgm:cxn modelId="{DE36F500-5388-4718-970C-13251A868070}" type="presParOf" srcId="{BBF2B9B5-FB34-4F11-B0D7-720664AD1641}" destId="{9F3F8BF2-5A10-4CC5-8F36-3F8A11CF8DC4}" srcOrd="7" destOrd="0" presId="urn:microsoft.com/office/officeart/2005/8/layout/list1"/>
    <dgm:cxn modelId="{BA15719C-7448-4A28-AAC2-092F7554D9F0}" type="presParOf" srcId="{BBF2B9B5-FB34-4F11-B0D7-720664AD1641}" destId="{54DB9850-7525-465C-8BB6-C7649EEACDD7}" srcOrd="8" destOrd="0" presId="urn:microsoft.com/office/officeart/2005/8/layout/list1"/>
    <dgm:cxn modelId="{53F1F69B-30F8-4645-A4E1-A747876D16B9}" type="presParOf" srcId="{54DB9850-7525-465C-8BB6-C7649EEACDD7}" destId="{CBCCB4F2-327F-4297-B057-A113CB786956}" srcOrd="0" destOrd="0" presId="urn:microsoft.com/office/officeart/2005/8/layout/list1"/>
    <dgm:cxn modelId="{AF794A69-9597-4608-8285-F78455220AB2}" type="presParOf" srcId="{54DB9850-7525-465C-8BB6-C7649EEACDD7}" destId="{3AA374D2-9CC9-4A91-99CA-060C03CB150F}" srcOrd="1" destOrd="0" presId="urn:microsoft.com/office/officeart/2005/8/layout/list1"/>
    <dgm:cxn modelId="{D1035208-491C-49DA-BF4B-E4EF4284FFD4}" type="presParOf" srcId="{BBF2B9B5-FB34-4F11-B0D7-720664AD1641}" destId="{FEF2DA3E-F7A3-4815-8F47-15362C0E6B62}" srcOrd="9" destOrd="0" presId="urn:microsoft.com/office/officeart/2005/8/layout/list1"/>
    <dgm:cxn modelId="{4812B99D-BD99-4668-881F-CC36D49DF572}" type="presParOf" srcId="{BBF2B9B5-FB34-4F11-B0D7-720664AD1641}" destId="{E453BB8C-064E-43E9-9C91-3F214449B01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D0DD3D-67AE-44A6-BD5E-828CC8060680}" type="doc">
      <dgm:prSet loTypeId="urn:microsoft.com/office/officeart/2005/8/layout/equation2" loCatId="relationship" qsTypeId="urn:microsoft.com/office/officeart/2005/8/quickstyle/3d2" qsCatId="3D" csTypeId="urn:microsoft.com/office/officeart/2005/8/colors/accent1_1" csCatId="accent1" phldr="1"/>
      <dgm:spPr/>
    </dgm:pt>
    <dgm:pt modelId="{1A271386-C421-4A93-93DB-2BBD43684912}">
      <dgm:prSet phldrT="[Текст]" custT="1"/>
      <dgm:spPr/>
      <dgm:t>
        <a:bodyPr/>
        <a:lstStyle/>
        <a:p>
          <a:r>
            <a:rPr lang="ru-RU" sz="2800" b="1" dirty="0" smtClean="0"/>
            <a:t> математика</a:t>
          </a:r>
          <a:endParaRPr lang="ru-RU" sz="2800" b="1" dirty="0"/>
        </a:p>
      </dgm:t>
    </dgm:pt>
    <dgm:pt modelId="{B09DD282-955B-43B7-BCD1-F0E07ACF4960}" type="parTrans" cxnId="{C64DCDB6-CF5B-49C4-87F2-E4BF6FF18DE3}">
      <dgm:prSet/>
      <dgm:spPr/>
      <dgm:t>
        <a:bodyPr/>
        <a:lstStyle/>
        <a:p>
          <a:endParaRPr lang="ru-RU"/>
        </a:p>
      </dgm:t>
    </dgm:pt>
    <dgm:pt modelId="{C55344A0-8F65-42B8-8EFA-D0AB6AA13CFE}" type="sibTrans" cxnId="{C64DCDB6-CF5B-49C4-87F2-E4BF6FF18DE3}">
      <dgm:prSet/>
      <dgm:spPr/>
      <dgm:t>
        <a:bodyPr/>
        <a:lstStyle/>
        <a:p>
          <a:endParaRPr lang="ru-RU"/>
        </a:p>
      </dgm:t>
    </dgm:pt>
    <dgm:pt modelId="{04094F38-045D-4BDC-BED3-94BB0A0F6BFB}">
      <dgm:prSet phldrT="[Текст]" custT="1"/>
      <dgm:spPr/>
      <dgm:t>
        <a:bodyPr/>
        <a:lstStyle/>
        <a:p>
          <a:r>
            <a:rPr lang="ru-RU" sz="2800" b="1" dirty="0" smtClean="0"/>
            <a:t>технология</a:t>
          </a:r>
          <a:endParaRPr lang="ru-RU" sz="2800" b="1" dirty="0"/>
        </a:p>
      </dgm:t>
    </dgm:pt>
    <dgm:pt modelId="{832D0018-701B-4154-84C5-020B2996AAF5}" type="parTrans" cxnId="{73F06235-5A5C-4206-8C44-4CA618AE587F}">
      <dgm:prSet/>
      <dgm:spPr/>
      <dgm:t>
        <a:bodyPr/>
        <a:lstStyle/>
        <a:p>
          <a:endParaRPr lang="ru-RU"/>
        </a:p>
      </dgm:t>
    </dgm:pt>
    <dgm:pt modelId="{1E8CA36F-B1FA-4979-8072-4F8A111FEFD5}" type="sibTrans" cxnId="{73F06235-5A5C-4206-8C44-4CA618AE587F}">
      <dgm:prSet/>
      <dgm:spPr/>
      <dgm:t>
        <a:bodyPr/>
        <a:lstStyle/>
        <a:p>
          <a:endParaRPr lang="ru-RU"/>
        </a:p>
      </dgm:t>
    </dgm:pt>
    <dgm:pt modelId="{B63D6834-8540-422A-92DC-07CBF82701AC}">
      <dgm:prSet phldrT="[Текст]" custT="1"/>
      <dgm:spPr/>
      <dgm:t>
        <a:bodyPr/>
        <a:lstStyle/>
        <a:p>
          <a:r>
            <a:rPr lang="ru-RU" sz="2800" b="1" dirty="0" smtClean="0"/>
            <a:t> физика</a:t>
          </a:r>
          <a:endParaRPr lang="ru-RU" sz="2800" b="1" dirty="0"/>
        </a:p>
      </dgm:t>
    </dgm:pt>
    <dgm:pt modelId="{275EBFD6-34A4-4931-96BF-FC7A5784D996}" type="parTrans" cxnId="{26A8C263-AC8A-4E5B-B425-DCAD905D4307}">
      <dgm:prSet/>
      <dgm:spPr/>
      <dgm:t>
        <a:bodyPr/>
        <a:lstStyle/>
        <a:p>
          <a:endParaRPr lang="ru-RU"/>
        </a:p>
      </dgm:t>
    </dgm:pt>
    <dgm:pt modelId="{0D671175-6356-4A4C-B726-73E9E4C16E3E}" type="sibTrans" cxnId="{26A8C263-AC8A-4E5B-B425-DCAD905D4307}">
      <dgm:prSet/>
      <dgm:spPr/>
      <dgm:t>
        <a:bodyPr/>
        <a:lstStyle/>
        <a:p>
          <a:endParaRPr lang="ru-RU"/>
        </a:p>
      </dgm:t>
    </dgm:pt>
    <dgm:pt modelId="{9D5B1303-B5B6-45D2-9E65-88F107E9BD1A}">
      <dgm:prSet phldrT="[Текст]" custT="1"/>
      <dgm:spPr/>
      <dgm:t>
        <a:bodyPr/>
        <a:lstStyle/>
        <a:p>
          <a:r>
            <a:rPr lang="ru-RU" sz="2800" b="1" dirty="0" smtClean="0"/>
            <a:t> химия</a:t>
          </a:r>
          <a:endParaRPr lang="ru-RU" sz="2800" b="1" dirty="0"/>
        </a:p>
      </dgm:t>
    </dgm:pt>
    <dgm:pt modelId="{737A001B-D8CE-4FB2-A951-9018FEC382EA}" type="parTrans" cxnId="{83112D13-0585-4E3E-829F-834401FA388C}">
      <dgm:prSet/>
      <dgm:spPr/>
      <dgm:t>
        <a:bodyPr/>
        <a:lstStyle/>
        <a:p>
          <a:endParaRPr lang="ru-RU"/>
        </a:p>
      </dgm:t>
    </dgm:pt>
    <dgm:pt modelId="{2456081A-AC0D-4E4C-9DDA-3202CED72AB0}" type="sibTrans" cxnId="{83112D13-0585-4E3E-829F-834401FA388C}">
      <dgm:prSet/>
      <dgm:spPr/>
      <dgm:t>
        <a:bodyPr/>
        <a:lstStyle/>
        <a:p>
          <a:endParaRPr lang="ru-RU"/>
        </a:p>
      </dgm:t>
    </dgm:pt>
    <dgm:pt modelId="{3D6B0D9A-1634-4DF4-B63C-4146B1978041}">
      <dgm:prSet phldrT="[Текст]" custT="1"/>
      <dgm:spPr/>
      <dgm:t>
        <a:bodyPr/>
        <a:lstStyle/>
        <a:p>
          <a:r>
            <a:rPr lang="ru-RU" sz="2800" b="1" dirty="0" smtClean="0"/>
            <a:t> биология</a:t>
          </a:r>
          <a:endParaRPr lang="ru-RU" sz="2800" b="1" dirty="0"/>
        </a:p>
      </dgm:t>
    </dgm:pt>
    <dgm:pt modelId="{7F131872-FD2E-4E2D-BEA0-6DF186F5EB44}" type="parTrans" cxnId="{A5501B06-03AF-4231-BC1F-CEF0D96F3FAC}">
      <dgm:prSet/>
      <dgm:spPr/>
      <dgm:t>
        <a:bodyPr/>
        <a:lstStyle/>
        <a:p>
          <a:endParaRPr lang="ru-RU"/>
        </a:p>
      </dgm:t>
    </dgm:pt>
    <dgm:pt modelId="{018D29E1-2E52-4D2D-A389-DDA81D72E4E7}" type="sibTrans" cxnId="{A5501B06-03AF-4231-BC1F-CEF0D96F3FAC}">
      <dgm:prSet/>
      <dgm:spPr/>
      <dgm:t>
        <a:bodyPr/>
        <a:lstStyle/>
        <a:p>
          <a:endParaRPr lang="ru-RU"/>
        </a:p>
      </dgm:t>
    </dgm:pt>
    <dgm:pt modelId="{DAD4FB9F-AA53-489C-9495-0F5C24D16134}">
      <dgm:prSet phldrT="[Текст]" custT="1"/>
      <dgm:spPr/>
      <dgm:t>
        <a:bodyPr/>
        <a:lstStyle/>
        <a:p>
          <a:r>
            <a:rPr lang="ru-RU" sz="3600" b="1" dirty="0" smtClean="0"/>
            <a:t> </a:t>
          </a:r>
          <a:r>
            <a:rPr lang="ru-RU" sz="2800" b="1" dirty="0" smtClean="0"/>
            <a:t>информатика</a:t>
          </a:r>
          <a:endParaRPr lang="ru-RU" sz="3600" b="1" dirty="0"/>
        </a:p>
      </dgm:t>
    </dgm:pt>
    <dgm:pt modelId="{8DA031F9-76D0-4729-87C6-F891911E91D9}" type="parTrans" cxnId="{97D44F5C-C253-47AC-BB1B-D7792BB8E16E}">
      <dgm:prSet/>
      <dgm:spPr/>
      <dgm:t>
        <a:bodyPr/>
        <a:lstStyle/>
        <a:p>
          <a:endParaRPr lang="ru-RU"/>
        </a:p>
      </dgm:t>
    </dgm:pt>
    <dgm:pt modelId="{1B07B3FB-5A3A-47C0-B33D-080E23BB4213}" type="sibTrans" cxnId="{97D44F5C-C253-47AC-BB1B-D7792BB8E16E}">
      <dgm:prSet/>
      <dgm:spPr/>
      <dgm:t>
        <a:bodyPr/>
        <a:lstStyle/>
        <a:p>
          <a:endParaRPr lang="ru-RU"/>
        </a:p>
      </dgm:t>
    </dgm:pt>
    <dgm:pt modelId="{7ED3E1E2-5B64-410F-92F4-CD833702501B}">
      <dgm:prSet phldrT="[Текст]" custT="1"/>
      <dgm:spPr/>
      <dgm:t>
        <a:bodyPr/>
        <a:lstStyle/>
        <a:p>
          <a:r>
            <a:rPr lang="ru-RU" sz="4000" b="1" dirty="0" smtClean="0"/>
            <a:t>робототехника</a:t>
          </a:r>
          <a:endParaRPr lang="ru-RU" sz="4000" b="1" dirty="0"/>
        </a:p>
      </dgm:t>
    </dgm:pt>
    <dgm:pt modelId="{604FE703-028F-4576-BA34-C6A5140C4DEA}" type="parTrans" cxnId="{6F264806-24D2-4783-B81A-9236D40E4176}">
      <dgm:prSet/>
      <dgm:spPr/>
      <dgm:t>
        <a:bodyPr/>
        <a:lstStyle/>
        <a:p>
          <a:endParaRPr lang="ru-RU"/>
        </a:p>
      </dgm:t>
    </dgm:pt>
    <dgm:pt modelId="{8E6AD3CE-F3F6-47C7-8E59-2F8074562555}" type="sibTrans" cxnId="{6F264806-24D2-4783-B81A-9236D40E4176}">
      <dgm:prSet/>
      <dgm:spPr/>
      <dgm:t>
        <a:bodyPr/>
        <a:lstStyle/>
        <a:p>
          <a:endParaRPr lang="ru-RU"/>
        </a:p>
      </dgm:t>
    </dgm:pt>
    <dgm:pt modelId="{24EA9B38-B60D-4AA9-A9C2-75A2CA6C49B6}" type="pres">
      <dgm:prSet presAssocID="{FAD0DD3D-67AE-44A6-BD5E-828CC8060680}" presName="Name0" presStyleCnt="0">
        <dgm:presLayoutVars>
          <dgm:dir/>
          <dgm:resizeHandles val="exact"/>
        </dgm:presLayoutVars>
      </dgm:prSet>
      <dgm:spPr/>
    </dgm:pt>
    <dgm:pt modelId="{3AEF870C-C743-432A-A234-837339A33D1C}" type="pres">
      <dgm:prSet presAssocID="{FAD0DD3D-67AE-44A6-BD5E-828CC8060680}" presName="vNodes" presStyleCnt="0"/>
      <dgm:spPr/>
    </dgm:pt>
    <dgm:pt modelId="{1670D1D1-65A8-45EA-9E27-D85189B2C425}" type="pres">
      <dgm:prSet presAssocID="{1A271386-C421-4A93-93DB-2BBD43684912}" presName="node" presStyleLbl="node1" presStyleIdx="0" presStyleCnt="7" custScaleX="689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C7411-046F-4184-A131-6914B0C46B52}" type="pres">
      <dgm:prSet presAssocID="{C55344A0-8F65-42B8-8EFA-D0AB6AA13CFE}" presName="spacerT" presStyleCnt="0"/>
      <dgm:spPr/>
    </dgm:pt>
    <dgm:pt modelId="{0E054BB5-17CF-46C0-AED9-33EC9635F47E}" type="pres">
      <dgm:prSet presAssocID="{C55344A0-8F65-42B8-8EFA-D0AB6AA13CFE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4196F32-4BDD-4BF3-9440-35BADF3E936C}" type="pres">
      <dgm:prSet presAssocID="{C55344A0-8F65-42B8-8EFA-D0AB6AA13CFE}" presName="spacerB" presStyleCnt="0"/>
      <dgm:spPr/>
    </dgm:pt>
    <dgm:pt modelId="{B69AB84E-797C-4910-A321-E292B4BD5622}" type="pres">
      <dgm:prSet presAssocID="{04094F38-045D-4BDC-BED3-94BB0A0F6BFB}" presName="node" presStyleLbl="node1" presStyleIdx="1" presStyleCnt="7" custScaleX="689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C5C5C-0C39-4EF3-B665-0AE9B808E9F7}" type="pres">
      <dgm:prSet presAssocID="{1E8CA36F-B1FA-4979-8072-4F8A111FEFD5}" presName="spacerT" presStyleCnt="0"/>
      <dgm:spPr/>
    </dgm:pt>
    <dgm:pt modelId="{2D2FE51A-6F2C-4ED2-A785-4E7F4EE03625}" type="pres">
      <dgm:prSet presAssocID="{1E8CA36F-B1FA-4979-8072-4F8A111FEFD5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07A95EE-48EA-4F78-BAB6-FD80B5D15B1A}" type="pres">
      <dgm:prSet presAssocID="{1E8CA36F-B1FA-4979-8072-4F8A111FEFD5}" presName="spacerB" presStyleCnt="0"/>
      <dgm:spPr/>
    </dgm:pt>
    <dgm:pt modelId="{AE8D122E-00B9-467C-8E22-457E1499DA80}" type="pres">
      <dgm:prSet presAssocID="{B63D6834-8540-422A-92DC-07CBF82701AC}" presName="node" presStyleLbl="node1" presStyleIdx="2" presStyleCnt="7" custScaleX="689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CFCF5-55DB-4EDF-9F0F-C28663A5640B}" type="pres">
      <dgm:prSet presAssocID="{0D671175-6356-4A4C-B726-73E9E4C16E3E}" presName="spacerT" presStyleCnt="0"/>
      <dgm:spPr/>
    </dgm:pt>
    <dgm:pt modelId="{23AF6440-7F03-4DC6-8567-BFDA1E5637B6}" type="pres">
      <dgm:prSet presAssocID="{0D671175-6356-4A4C-B726-73E9E4C16E3E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D8FC7D1-302D-449A-8F81-77FE548CE2C5}" type="pres">
      <dgm:prSet presAssocID="{0D671175-6356-4A4C-B726-73E9E4C16E3E}" presName="spacerB" presStyleCnt="0"/>
      <dgm:spPr/>
    </dgm:pt>
    <dgm:pt modelId="{3B898332-CF41-4549-BF10-F23785B14DB3}" type="pres">
      <dgm:prSet presAssocID="{9D5B1303-B5B6-45D2-9E65-88F107E9BD1A}" presName="node" presStyleLbl="node1" presStyleIdx="3" presStyleCnt="7" custScaleX="689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71874-CD45-46D2-8FCD-AB318CDB594A}" type="pres">
      <dgm:prSet presAssocID="{2456081A-AC0D-4E4C-9DDA-3202CED72AB0}" presName="spacerT" presStyleCnt="0"/>
      <dgm:spPr/>
    </dgm:pt>
    <dgm:pt modelId="{38E088A3-43B6-48F8-BEE9-D33D071A3C3C}" type="pres">
      <dgm:prSet presAssocID="{2456081A-AC0D-4E4C-9DDA-3202CED72AB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B0FEEA32-A179-423E-A7B1-83D9FC3C1869}" type="pres">
      <dgm:prSet presAssocID="{2456081A-AC0D-4E4C-9DDA-3202CED72AB0}" presName="spacerB" presStyleCnt="0"/>
      <dgm:spPr/>
    </dgm:pt>
    <dgm:pt modelId="{D13C60C4-C5EC-42C4-A991-9DEBC312442B}" type="pres">
      <dgm:prSet presAssocID="{3D6B0D9A-1634-4DF4-B63C-4146B1978041}" presName="node" presStyleLbl="node1" presStyleIdx="4" presStyleCnt="7" custScaleX="689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2DA1F-A89E-4DF4-A25A-81865691DE7B}" type="pres">
      <dgm:prSet presAssocID="{018D29E1-2E52-4D2D-A389-DDA81D72E4E7}" presName="spacerT" presStyleCnt="0"/>
      <dgm:spPr/>
    </dgm:pt>
    <dgm:pt modelId="{96A76533-3D5D-4583-85BF-4434BE2FF708}" type="pres">
      <dgm:prSet presAssocID="{018D29E1-2E52-4D2D-A389-DDA81D72E4E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836DE36-D05D-49A7-ABE5-A8C7F263E645}" type="pres">
      <dgm:prSet presAssocID="{018D29E1-2E52-4D2D-A389-DDA81D72E4E7}" presName="spacerB" presStyleCnt="0"/>
      <dgm:spPr/>
    </dgm:pt>
    <dgm:pt modelId="{16B45A3D-68BF-4ADD-8005-C3FB7B69B5A6}" type="pres">
      <dgm:prSet presAssocID="{DAD4FB9F-AA53-489C-9495-0F5C24D16134}" presName="node" presStyleLbl="node1" presStyleIdx="5" presStyleCnt="7" custScaleX="766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1FFE6-D536-470D-BF10-62D6566C3823}" type="pres">
      <dgm:prSet presAssocID="{FAD0DD3D-67AE-44A6-BD5E-828CC8060680}" presName="sibTransLast" presStyleLbl="sibTrans2D1" presStyleIdx="5" presStyleCnt="6"/>
      <dgm:spPr/>
      <dgm:t>
        <a:bodyPr/>
        <a:lstStyle/>
        <a:p>
          <a:endParaRPr lang="ru-RU"/>
        </a:p>
      </dgm:t>
    </dgm:pt>
    <dgm:pt modelId="{DED4CD76-CAE0-45EF-9BCF-DA8EC515C941}" type="pres">
      <dgm:prSet presAssocID="{FAD0DD3D-67AE-44A6-BD5E-828CC8060680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D16BB05-28A4-48B6-AB9F-1179FAF2A151}" type="pres">
      <dgm:prSet presAssocID="{FAD0DD3D-67AE-44A6-BD5E-828CC8060680}" presName="lastNode" presStyleLbl="node1" presStyleIdx="6" presStyleCnt="7" custScaleX="547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8C263-AC8A-4E5B-B425-DCAD905D4307}" srcId="{FAD0DD3D-67AE-44A6-BD5E-828CC8060680}" destId="{B63D6834-8540-422A-92DC-07CBF82701AC}" srcOrd="2" destOrd="0" parTransId="{275EBFD6-34A4-4931-96BF-FC7A5784D996}" sibTransId="{0D671175-6356-4A4C-B726-73E9E4C16E3E}"/>
    <dgm:cxn modelId="{3614CAC7-56B7-4B56-9BEF-FCFB4D9955C3}" type="presOf" srcId="{9D5B1303-B5B6-45D2-9E65-88F107E9BD1A}" destId="{3B898332-CF41-4549-BF10-F23785B14DB3}" srcOrd="0" destOrd="0" presId="urn:microsoft.com/office/officeart/2005/8/layout/equation2"/>
    <dgm:cxn modelId="{4759628F-F8DD-42F7-822E-03D0653072E4}" type="presOf" srcId="{0D671175-6356-4A4C-B726-73E9E4C16E3E}" destId="{23AF6440-7F03-4DC6-8567-BFDA1E5637B6}" srcOrd="0" destOrd="0" presId="urn:microsoft.com/office/officeart/2005/8/layout/equation2"/>
    <dgm:cxn modelId="{8BC34A70-F4D8-4E92-A0CD-ED86600A5BF8}" type="presOf" srcId="{7ED3E1E2-5B64-410F-92F4-CD833702501B}" destId="{6D16BB05-28A4-48B6-AB9F-1179FAF2A151}" srcOrd="0" destOrd="0" presId="urn:microsoft.com/office/officeart/2005/8/layout/equation2"/>
    <dgm:cxn modelId="{73F06235-5A5C-4206-8C44-4CA618AE587F}" srcId="{FAD0DD3D-67AE-44A6-BD5E-828CC8060680}" destId="{04094F38-045D-4BDC-BED3-94BB0A0F6BFB}" srcOrd="1" destOrd="0" parTransId="{832D0018-701B-4154-84C5-020B2996AAF5}" sibTransId="{1E8CA36F-B1FA-4979-8072-4F8A111FEFD5}"/>
    <dgm:cxn modelId="{83112D13-0585-4E3E-829F-834401FA388C}" srcId="{FAD0DD3D-67AE-44A6-BD5E-828CC8060680}" destId="{9D5B1303-B5B6-45D2-9E65-88F107E9BD1A}" srcOrd="3" destOrd="0" parTransId="{737A001B-D8CE-4FB2-A951-9018FEC382EA}" sibTransId="{2456081A-AC0D-4E4C-9DDA-3202CED72AB0}"/>
    <dgm:cxn modelId="{BB17BEB0-3C45-4A8C-87A0-92AB707B8D8B}" type="presOf" srcId="{DAD4FB9F-AA53-489C-9495-0F5C24D16134}" destId="{16B45A3D-68BF-4ADD-8005-C3FB7B69B5A6}" srcOrd="0" destOrd="0" presId="urn:microsoft.com/office/officeart/2005/8/layout/equation2"/>
    <dgm:cxn modelId="{819DFF85-A2FE-49CB-9E5E-A74A4200A8B9}" type="presOf" srcId="{C55344A0-8F65-42B8-8EFA-D0AB6AA13CFE}" destId="{0E054BB5-17CF-46C0-AED9-33EC9635F47E}" srcOrd="0" destOrd="0" presId="urn:microsoft.com/office/officeart/2005/8/layout/equation2"/>
    <dgm:cxn modelId="{514E2187-2325-4749-9D3A-91BB2B99454C}" type="presOf" srcId="{3D6B0D9A-1634-4DF4-B63C-4146B1978041}" destId="{D13C60C4-C5EC-42C4-A991-9DEBC312442B}" srcOrd="0" destOrd="0" presId="urn:microsoft.com/office/officeart/2005/8/layout/equation2"/>
    <dgm:cxn modelId="{97D44F5C-C253-47AC-BB1B-D7792BB8E16E}" srcId="{FAD0DD3D-67AE-44A6-BD5E-828CC8060680}" destId="{DAD4FB9F-AA53-489C-9495-0F5C24D16134}" srcOrd="5" destOrd="0" parTransId="{8DA031F9-76D0-4729-87C6-F891911E91D9}" sibTransId="{1B07B3FB-5A3A-47C0-B33D-080E23BB4213}"/>
    <dgm:cxn modelId="{FF86889B-3F07-45B6-91D9-4FAFC3825FB9}" type="presOf" srcId="{FAD0DD3D-67AE-44A6-BD5E-828CC8060680}" destId="{24EA9B38-B60D-4AA9-A9C2-75A2CA6C49B6}" srcOrd="0" destOrd="0" presId="urn:microsoft.com/office/officeart/2005/8/layout/equation2"/>
    <dgm:cxn modelId="{A5501B06-03AF-4231-BC1F-CEF0D96F3FAC}" srcId="{FAD0DD3D-67AE-44A6-BD5E-828CC8060680}" destId="{3D6B0D9A-1634-4DF4-B63C-4146B1978041}" srcOrd="4" destOrd="0" parTransId="{7F131872-FD2E-4E2D-BEA0-6DF186F5EB44}" sibTransId="{018D29E1-2E52-4D2D-A389-DDA81D72E4E7}"/>
    <dgm:cxn modelId="{7BFB2D17-0F3C-44AE-8773-1C5EC67135AB}" type="presOf" srcId="{04094F38-045D-4BDC-BED3-94BB0A0F6BFB}" destId="{B69AB84E-797C-4910-A321-E292B4BD5622}" srcOrd="0" destOrd="0" presId="urn:microsoft.com/office/officeart/2005/8/layout/equation2"/>
    <dgm:cxn modelId="{902DCD46-E8F8-412C-A00F-D432EF0A76C9}" type="presOf" srcId="{2456081A-AC0D-4E4C-9DDA-3202CED72AB0}" destId="{38E088A3-43B6-48F8-BEE9-D33D071A3C3C}" srcOrd="0" destOrd="0" presId="urn:microsoft.com/office/officeart/2005/8/layout/equation2"/>
    <dgm:cxn modelId="{C3A08B1F-2258-48B0-803C-B14526B58BEE}" type="presOf" srcId="{B63D6834-8540-422A-92DC-07CBF82701AC}" destId="{AE8D122E-00B9-467C-8E22-457E1499DA80}" srcOrd="0" destOrd="0" presId="urn:microsoft.com/office/officeart/2005/8/layout/equation2"/>
    <dgm:cxn modelId="{C64DCDB6-CF5B-49C4-87F2-E4BF6FF18DE3}" srcId="{FAD0DD3D-67AE-44A6-BD5E-828CC8060680}" destId="{1A271386-C421-4A93-93DB-2BBD43684912}" srcOrd="0" destOrd="0" parTransId="{B09DD282-955B-43B7-BCD1-F0E07ACF4960}" sibTransId="{C55344A0-8F65-42B8-8EFA-D0AB6AA13CFE}"/>
    <dgm:cxn modelId="{42C59DB0-F7B0-492F-8C2E-9E9CDCD2FCE7}" type="presOf" srcId="{1A271386-C421-4A93-93DB-2BBD43684912}" destId="{1670D1D1-65A8-45EA-9E27-D85189B2C425}" srcOrd="0" destOrd="0" presId="urn:microsoft.com/office/officeart/2005/8/layout/equation2"/>
    <dgm:cxn modelId="{A150CD39-6771-4711-B7C9-933963EDEB23}" type="presOf" srcId="{018D29E1-2E52-4D2D-A389-DDA81D72E4E7}" destId="{96A76533-3D5D-4583-85BF-4434BE2FF708}" srcOrd="0" destOrd="0" presId="urn:microsoft.com/office/officeart/2005/8/layout/equation2"/>
    <dgm:cxn modelId="{9120F4EC-526A-4F72-9B96-424366AC99D6}" type="presOf" srcId="{1B07B3FB-5A3A-47C0-B33D-080E23BB4213}" destId="{DED4CD76-CAE0-45EF-9BCF-DA8EC515C941}" srcOrd="1" destOrd="0" presId="urn:microsoft.com/office/officeart/2005/8/layout/equation2"/>
    <dgm:cxn modelId="{501AD024-2E9A-475B-884E-37D29B9CCD11}" type="presOf" srcId="{1B07B3FB-5A3A-47C0-B33D-080E23BB4213}" destId="{0751FFE6-D536-470D-BF10-62D6566C3823}" srcOrd="0" destOrd="0" presId="urn:microsoft.com/office/officeart/2005/8/layout/equation2"/>
    <dgm:cxn modelId="{50584096-16EC-4386-932E-431266D902EC}" type="presOf" srcId="{1E8CA36F-B1FA-4979-8072-4F8A111FEFD5}" destId="{2D2FE51A-6F2C-4ED2-A785-4E7F4EE03625}" srcOrd="0" destOrd="0" presId="urn:microsoft.com/office/officeart/2005/8/layout/equation2"/>
    <dgm:cxn modelId="{6F264806-24D2-4783-B81A-9236D40E4176}" srcId="{FAD0DD3D-67AE-44A6-BD5E-828CC8060680}" destId="{7ED3E1E2-5B64-410F-92F4-CD833702501B}" srcOrd="6" destOrd="0" parTransId="{604FE703-028F-4576-BA34-C6A5140C4DEA}" sibTransId="{8E6AD3CE-F3F6-47C7-8E59-2F8074562555}"/>
    <dgm:cxn modelId="{68329557-D4E8-4BFE-96B4-1B5C69F9275A}" type="presParOf" srcId="{24EA9B38-B60D-4AA9-A9C2-75A2CA6C49B6}" destId="{3AEF870C-C743-432A-A234-837339A33D1C}" srcOrd="0" destOrd="0" presId="urn:microsoft.com/office/officeart/2005/8/layout/equation2"/>
    <dgm:cxn modelId="{195321EF-8869-4AB3-80BF-E4A488F9401D}" type="presParOf" srcId="{3AEF870C-C743-432A-A234-837339A33D1C}" destId="{1670D1D1-65A8-45EA-9E27-D85189B2C425}" srcOrd="0" destOrd="0" presId="urn:microsoft.com/office/officeart/2005/8/layout/equation2"/>
    <dgm:cxn modelId="{9DD2E2B4-FE43-4E0E-AF16-524F3EBD8A72}" type="presParOf" srcId="{3AEF870C-C743-432A-A234-837339A33D1C}" destId="{745C7411-046F-4184-A131-6914B0C46B52}" srcOrd="1" destOrd="0" presId="urn:microsoft.com/office/officeart/2005/8/layout/equation2"/>
    <dgm:cxn modelId="{F48CB376-9818-44F7-9258-1CF8CC994656}" type="presParOf" srcId="{3AEF870C-C743-432A-A234-837339A33D1C}" destId="{0E054BB5-17CF-46C0-AED9-33EC9635F47E}" srcOrd="2" destOrd="0" presId="urn:microsoft.com/office/officeart/2005/8/layout/equation2"/>
    <dgm:cxn modelId="{724C1E68-1277-47FB-A6B0-380ABE0EA565}" type="presParOf" srcId="{3AEF870C-C743-432A-A234-837339A33D1C}" destId="{B4196F32-4BDD-4BF3-9440-35BADF3E936C}" srcOrd="3" destOrd="0" presId="urn:microsoft.com/office/officeart/2005/8/layout/equation2"/>
    <dgm:cxn modelId="{56BB67D0-0704-485A-849B-A61B56BEFAB2}" type="presParOf" srcId="{3AEF870C-C743-432A-A234-837339A33D1C}" destId="{B69AB84E-797C-4910-A321-E292B4BD5622}" srcOrd="4" destOrd="0" presId="urn:microsoft.com/office/officeart/2005/8/layout/equation2"/>
    <dgm:cxn modelId="{0F659DF6-74ED-483E-9D54-16979000A4ED}" type="presParOf" srcId="{3AEF870C-C743-432A-A234-837339A33D1C}" destId="{B09C5C5C-0C39-4EF3-B665-0AE9B808E9F7}" srcOrd="5" destOrd="0" presId="urn:microsoft.com/office/officeart/2005/8/layout/equation2"/>
    <dgm:cxn modelId="{784DEDFC-6C91-4386-BF01-4C94993D3E80}" type="presParOf" srcId="{3AEF870C-C743-432A-A234-837339A33D1C}" destId="{2D2FE51A-6F2C-4ED2-A785-4E7F4EE03625}" srcOrd="6" destOrd="0" presId="urn:microsoft.com/office/officeart/2005/8/layout/equation2"/>
    <dgm:cxn modelId="{3B9B4C63-B0FA-44AB-B5C8-2D03735F9B98}" type="presParOf" srcId="{3AEF870C-C743-432A-A234-837339A33D1C}" destId="{307A95EE-48EA-4F78-BAB6-FD80B5D15B1A}" srcOrd="7" destOrd="0" presId="urn:microsoft.com/office/officeart/2005/8/layout/equation2"/>
    <dgm:cxn modelId="{1E888CDF-690E-45D9-86F2-B850CDADEE65}" type="presParOf" srcId="{3AEF870C-C743-432A-A234-837339A33D1C}" destId="{AE8D122E-00B9-467C-8E22-457E1499DA80}" srcOrd="8" destOrd="0" presId="urn:microsoft.com/office/officeart/2005/8/layout/equation2"/>
    <dgm:cxn modelId="{FFB00F0F-BD05-4CC3-B70E-8212A037149D}" type="presParOf" srcId="{3AEF870C-C743-432A-A234-837339A33D1C}" destId="{B17CFCF5-55DB-4EDF-9F0F-C28663A5640B}" srcOrd="9" destOrd="0" presId="urn:microsoft.com/office/officeart/2005/8/layout/equation2"/>
    <dgm:cxn modelId="{99296B6C-5454-4832-9EE8-6847F400388B}" type="presParOf" srcId="{3AEF870C-C743-432A-A234-837339A33D1C}" destId="{23AF6440-7F03-4DC6-8567-BFDA1E5637B6}" srcOrd="10" destOrd="0" presId="urn:microsoft.com/office/officeart/2005/8/layout/equation2"/>
    <dgm:cxn modelId="{01DE4CC3-3C44-4BDB-9C66-36676682CE08}" type="presParOf" srcId="{3AEF870C-C743-432A-A234-837339A33D1C}" destId="{6D8FC7D1-302D-449A-8F81-77FE548CE2C5}" srcOrd="11" destOrd="0" presId="urn:microsoft.com/office/officeart/2005/8/layout/equation2"/>
    <dgm:cxn modelId="{1CE81546-7D98-422B-9C3D-0CEB3639E808}" type="presParOf" srcId="{3AEF870C-C743-432A-A234-837339A33D1C}" destId="{3B898332-CF41-4549-BF10-F23785B14DB3}" srcOrd="12" destOrd="0" presId="urn:microsoft.com/office/officeart/2005/8/layout/equation2"/>
    <dgm:cxn modelId="{C9A763E2-F1FC-474D-9C22-2C0956E57610}" type="presParOf" srcId="{3AEF870C-C743-432A-A234-837339A33D1C}" destId="{46471874-CD45-46D2-8FCD-AB318CDB594A}" srcOrd="13" destOrd="0" presId="urn:microsoft.com/office/officeart/2005/8/layout/equation2"/>
    <dgm:cxn modelId="{9FEE1D9E-8DDB-4488-8E0C-A288124C20F3}" type="presParOf" srcId="{3AEF870C-C743-432A-A234-837339A33D1C}" destId="{38E088A3-43B6-48F8-BEE9-D33D071A3C3C}" srcOrd="14" destOrd="0" presId="urn:microsoft.com/office/officeart/2005/8/layout/equation2"/>
    <dgm:cxn modelId="{EE6A2B88-1D14-48F8-B2C9-91B8C90327B2}" type="presParOf" srcId="{3AEF870C-C743-432A-A234-837339A33D1C}" destId="{B0FEEA32-A179-423E-A7B1-83D9FC3C1869}" srcOrd="15" destOrd="0" presId="urn:microsoft.com/office/officeart/2005/8/layout/equation2"/>
    <dgm:cxn modelId="{8DF12E88-AB68-4CD7-A1F1-DC045C7DF82E}" type="presParOf" srcId="{3AEF870C-C743-432A-A234-837339A33D1C}" destId="{D13C60C4-C5EC-42C4-A991-9DEBC312442B}" srcOrd="16" destOrd="0" presId="urn:microsoft.com/office/officeart/2005/8/layout/equation2"/>
    <dgm:cxn modelId="{5F76A130-877D-4ECE-BFA6-A5EF70775E0E}" type="presParOf" srcId="{3AEF870C-C743-432A-A234-837339A33D1C}" destId="{FF12DA1F-A89E-4DF4-A25A-81865691DE7B}" srcOrd="17" destOrd="0" presId="urn:microsoft.com/office/officeart/2005/8/layout/equation2"/>
    <dgm:cxn modelId="{FB96D5AF-08A0-48DE-81AA-47F749FEB305}" type="presParOf" srcId="{3AEF870C-C743-432A-A234-837339A33D1C}" destId="{96A76533-3D5D-4583-85BF-4434BE2FF708}" srcOrd="18" destOrd="0" presId="urn:microsoft.com/office/officeart/2005/8/layout/equation2"/>
    <dgm:cxn modelId="{D86D0782-5B11-4A3B-9846-35B8E498B195}" type="presParOf" srcId="{3AEF870C-C743-432A-A234-837339A33D1C}" destId="{0836DE36-D05D-49A7-ABE5-A8C7F263E645}" srcOrd="19" destOrd="0" presId="urn:microsoft.com/office/officeart/2005/8/layout/equation2"/>
    <dgm:cxn modelId="{31F5C446-2A36-483B-91BC-E8E31BFE93F0}" type="presParOf" srcId="{3AEF870C-C743-432A-A234-837339A33D1C}" destId="{16B45A3D-68BF-4ADD-8005-C3FB7B69B5A6}" srcOrd="20" destOrd="0" presId="urn:microsoft.com/office/officeart/2005/8/layout/equation2"/>
    <dgm:cxn modelId="{D8858B88-4F53-4AB9-BA7B-9FA738E3247F}" type="presParOf" srcId="{24EA9B38-B60D-4AA9-A9C2-75A2CA6C49B6}" destId="{0751FFE6-D536-470D-BF10-62D6566C3823}" srcOrd="1" destOrd="0" presId="urn:microsoft.com/office/officeart/2005/8/layout/equation2"/>
    <dgm:cxn modelId="{E0F1CBE4-5AF4-43A0-9C92-B89C40C2AF6D}" type="presParOf" srcId="{0751FFE6-D536-470D-BF10-62D6566C3823}" destId="{DED4CD76-CAE0-45EF-9BCF-DA8EC515C941}" srcOrd="0" destOrd="0" presId="urn:microsoft.com/office/officeart/2005/8/layout/equation2"/>
    <dgm:cxn modelId="{EA19F258-3D81-47F4-B9BF-83B7BA381DA0}" type="presParOf" srcId="{24EA9B38-B60D-4AA9-A9C2-75A2CA6C49B6}" destId="{6D16BB05-28A4-48B6-AB9F-1179FAF2A15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4566F6-07BF-44A6-9F10-51E44D876009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3292A59-8C38-4A88-A862-6B9E048788AC}">
      <dgm:prSet phldrT="[Текст]"/>
      <dgm:spPr/>
      <dgm:t>
        <a:bodyPr/>
        <a:lstStyle/>
        <a:p>
          <a:r>
            <a:rPr lang="ru-RU" b="1" dirty="0" smtClean="0">
              <a:solidFill>
                <a:srgbClr val="020F88"/>
              </a:solidFill>
            </a:rPr>
            <a:t>информационная компетенция</a:t>
          </a:r>
          <a:endParaRPr lang="ru-RU" b="1" dirty="0">
            <a:solidFill>
              <a:srgbClr val="020F88"/>
            </a:solidFill>
          </a:endParaRPr>
        </a:p>
      </dgm:t>
    </dgm:pt>
    <dgm:pt modelId="{17B1E53F-49E6-4AF6-B8F9-1127A7D25AFD}" type="parTrans" cxnId="{B4177086-8A4F-4551-80A8-76F400BF1840}">
      <dgm:prSet/>
      <dgm:spPr/>
      <dgm:t>
        <a:bodyPr/>
        <a:lstStyle/>
        <a:p>
          <a:endParaRPr lang="ru-RU"/>
        </a:p>
      </dgm:t>
    </dgm:pt>
    <dgm:pt modelId="{8E08A651-0E4D-4E12-8719-A7DABA599AC7}" type="sibTrans" cxnId="{B4177086-8A4F-4551-80A8-76F400BF1840}">
      <dgm:prSet/>
      <dgm:spPr/>
      <dgm:t>
        <a:bodyPr/>
        <a:lstStyle/>
        <a:p>
          <a:endParaRPr lang="ru-RU"/>
        </a:p>
      </dgm:t>
    </dgm:pt>
    <dgm:pt modelId="{0BAD5ACB-5D58-47DD-B4AD-73C36CA6B3E0}">
      <dgm:prSet/>
      <dgm:spPr/>
      <dgm:t>
        <a:bodyPr/>
        <a:lstStyle/>
        <a:p>
          <a:r>
            <a:rPr lang="ru-RU" b="1" dirty="0" smtClean="0">
              <a:solidFill>
                <a:srgbClr val="020F88"/>
              </a:solidFill>
            </a:rPr>
            <a:t>коммуникативная компетенция</a:t>
          </a:r>
        </a:p>
      </dgm:t>
    </dgm:pt>
    <dgm:pt modelId="{2E7E753C-1056-4A68-AE98-D27DB6E78EAA}" type="parTrans" cxnId="{3C051162-0921-4914-AA28-00DFBAD3FB01}">
      <dgm:prSet/>
      <dgm:spPr/>
      <dgm:t>
        <a:bodyPr/>
        <a:lstStyle/>
        <a:p>
          <a:endParaRPr lang="ru-RU"/>
        </a:p>
      </dgm:t>
    </dgm:pt>
    <dgm:pt modelId="{E2D25864-70A6-4C61-9870-0AAE7F4E44AB}" type="sibTrans" cxnId="{3C051162-0921-4914-AA28-00DFBAD3FB01}">
      <dgm:prSet/>
      <dgm:spPr/>
      <dgm:t>
        <a:bodyPr/>
        <a:lstStyle/>
        <a:p>
          <a:endParaRPr lang="ru-RU"/>
        </a:p>
      </dgm:t>
    </dgm:pt>
    <dgm:pt modelId="{72C1963C-1256-470A-A53F-906FD15E9BEB}">
      <dgm:prSet/>
      <dgm:spPr/>
      <dgm:t>
        <a:bodyPr/>
        <a:lstStyle/>
        <a:p>
          <a:r>
            <a:rPr lang="ru-RU" b="1" dirty="0" smtClean="0">
              <a:solidFill>
                <a:srgbClr val="020F88"/>
              </a:solidFill>
            </a:rPr>
            <a:t>кооперативная компетенция</a:t>
          </a:r>
        </a:p>
      </dgm:t>
    </dgm:pt>
    <dgm:pt modelId="{66B22FA2-0F89-473A-A0F4-453D0EBACF13}" type="parTrans" cxnId="{2F3FD48A-AC23-4CAB-877F-8A039F05F9A7}">
      <dgm:prSet/>
      <dgm:spPr/>
      <dgm:t>
        <a:bodyPr/>
        <a:lstStyle/>
        <a:p>
          <a:endParaRPr lang="ru-RU"/>
        </a:p>
      </dgm:t>
    </dgm:pt>
    <dgm:pt modelId="{65B302E0-79F4-4028-82C2-B76486F8349A}" type="sibTrans" cxnId="{2F3FD48A-AC23-4CAB-877F-8A039F05F9A7}">
      <dgm:prSet/>
      <dgm:spPr/>
      <dgm:t>
        <a:bodyPr/>
        <a:lstStyle/>
        <a:p>
          <a:endParaRPr lang="ru-RU"/>
        </a:p>
      </dgm:t>
    </dgm:pt>
    <dgm:pt modelId="{720EEB21-A1DA-468E-89BC-3901B19862AC}">
      <dgm:prSet/>
      <dgm:spPr/>
      <dgm:t>
        <a:bodyPr/>
        <a:lstStyle/>
        <a:p>
          <a:r>
            <a:rPr lang="ru-RU" b="1" dirty="0" smtClean="0">
              <a:solidFill>
                <a:srgbClr val="020F88"/>
              </a:solidFill>
            </a:rPr>
            <a:t>проблемная компетенция</a:t>
          </a:r>
          <a:r>
            <a:rPr lang="ru-RU" dirty="0" smtClean="0"/>
            <a:t> </a:t>
          </a:r>
        </a:p>
      </dgm:t>
    </dgm:pt>
    <dgm:pt modelId="{B7A234CB-5BEB-4E6A-8380-360301C0801E}" type="parTrans" cxnId="{6B7CB7AA-E8B1-4878-A204-FA2D7C56D406}">
      <dgm:prSet/>
      <dgm:spPr/>
      <dgm:t>
        <a:bodyPr/>
        <a:lstStyle/>
        <a:p>
          <a:endParaRPr lang="ru-RU"/>
        </a:p>
      </dgm:t>
    </dgm:pt>
    <dgm:pt modelId="{4BC84706-1309-4BBB-AD3B-3F0110ED7671}" type="sibTrans" cxnId="{6B7CB7AA-E8B1-4878-A204-FA2D7C56D406}">
      <dgm:prSet/>
      <dgm:spPr/>
      <dgm:t>
        <a:bodyPr/>
        <a:lstStyle/>
        <a:p>
          <a:endParaRPr lang="ru-RU"/>
        </a:p>
      </dgm:t>
    </dgm:pt>
    <dgm:pt modelId="{8C341CF8-D589-406C-89A0-C58B4A8CB337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b="1" i="1" dirty="0" smtClean="0"/>
            <a:t>готовность к работе с информацией</a:t>
          </a:r>
          <a:endParaRPr lang="ru-RU" b="1" i="1" dirty="0"/>
        </a:p>
      </dgm:t>
    </dgm:pt>
    <dgm:pt modelId="{4F8C143C-5E63-4919-92A6-3FEE1E181E69}" type="parTrans" cxnId="{4AF9BD27-8BCC-49CA-B271-A15CF5DDD93A}">
      <dgm:prSet/>
      <dgm:spPr/>
      <dgm:t>
        <a:bodyPr/>
        <a:lstStyle/>
        <a:p>
          <a:endParaRPr lang="ru-RU"/>
        </a:p>
      </dgm:t>
    </dgm:pt>
    <dgm:pt modelId="{652E0203-C61F-401D-9577-E4FBAF74661F}" type="sibTrans" cxnId="{4AF9BD27-8BCC-49CA-B271-A15CF5DDD93A}">
      <dgm:prSet/>
      <dgm:spPr/>
      <dgm:t>
        <a:bodyPr/>
        <a:lstStyle/>
        <a:p>
          <a:endParaRPr lang="ru-RU"/>
        </a:p>
      </dgm:t>
    </dgm:pt>
    <dgm:pt modelId="{DFF186F6-A1C9-4A3D-AFDE-8355C1BCD41C}">
      <dgm:prSet/>
      <dgm:spPr/>
      <dgm:t>
        <a:bodyPr/>
        <a:lstStyle/>
        <a:p>
          <a:r>
            <a:rPr lang="ru-RU" dirty="0" smtClean="0"/>
            <a:t> </a:t>
          </a:r>
          <a:r>
            <a:rPr lang="ru-RU" b="1" i="1" dirty="0" smtClean="0"/>
            <a:t>готовность к общению с другими людьми, формируется на основе информационной</a:t>
          </a:r>
        </a:p>
      </dgm:t>
    </dgm:pt>
    <dgm:pt modelId="{E33953AF-FCDD-47EE-B4FA-22792F4164A4}" type="parTrans" cxnId="{C21210C1-F150-490C-8016-588B258A9910}">
      <dgm:prSet/>
      <dgm:spPr/>
      <dgm:t>
        <a:bodyPr/>
        <a:lstStyle/>
        <a:p>
          <a:endParaRPr lang="ru-RU"/>
        </a:p>
      </dgm:t>
    </dgm:pt>
    <dgm:pt modelId="{8C76C626-E404-4A4D-AD9D-C84A57CE97A3}" type="sibTrans" cxnId="{C21210C1-F150-490C-8016-588B258A9910}">
      <dgm:prSet/>
      <dgm:spPr/>
      <dgm:t>
        <a:bodyPr/>
        <a:lstStyle/>
        <a:p>
          <a:endParaRPr lang="ru-RU"/>
        </a:p>
      </dgm:t>
    </dgm:pt>
    <dgm:pt modelId="{B0B99EA1-ED6D-4EBD-97BF-795EDBD25C2A}">
      <dgm:prSet/>
      <dgm:spPr/>
      <dgm:t>
        <a:bodyPr/>
        <a:lstStyle/>
        <a:p>
          <a:r>
            <a:rPr lang="ru-RU" dirty="0" smtClean="0"/>
            <a:t> </a:t>
          </a:r>
          <a:r>
            <a:rPr lang="ru-RU" b="1" i="1" dirty="0" smtClean="0"/>
            <a:t>готовность к сотрудничеству с другими людьми, формируется на основе двух предыдущих</a:t>
          </a:r>
        </a:p>
      </dgm:t>
    </dgm:pt>
    <dgm:pt modelId="{D8AC20ED-B551-43BC-BFF1-558283BC3DCB}" type="parTrans" cxnId="{3B06AC55-0F92-4068-AB52-DF3969F9DE7F}">
      <dgm:prSet/>
      <dgm:spPr/>
      <dgm:t>
        <a:bodyPr/>
        <a:lstStyle/>
        <a:p>
          <a:endParaRPr lang="ru-RU"/>
        </a:p>
      </dgm:t>
    </dgm:pt>
    <dgm:pt modelId="{0A1480D1-88D6-46C3-9ECD-5A202A4C05BC}" type="sibTrans" cxnId="{3B06AC55-0F92-4068-AB52-DF3969F9DE7F}">
      <dgm:prSet/>
      <dgm:spPr/>
      <dgm:t>
        <a:bodyPr/>
        <a:lstStyle/>
        <a:p>
          <a:endParaRPr lang="ru-RU"/>
        </a:p>
      </dgm:t>
    </dgm:pt>
    <dgm:pt modelId="{B12EDAF1-8F1D-4967-B965-5130B311EC1E}">
      <dgm:prSet/>
      <dgm:spPr/>
      <dgm:t>
        <a:bodyPr/>
        <a:lstStyle/>
        <a:p>
          <a:r>
            <a:rPr lang="ru-RU" dirty="0" smtClean="0"/>
            <a:t> </a:t>
          </a:r>
          <a:r>
            <a:rPr lang="ru-RU" b="1" i="1" dirty="0" smtClean="0"/>
            <a:t>готовность к решению проблем, формируется на основе трех предыдущих</a:t>
          </a:r>
        </a:p>
      </dgm:t>
    </dgm:pt>
    <dgm:pt modelId="{12507F85-16A9-4A7E-BD36-6DA98C4F8014}" type="parTrans" cxnId="{EA92D7D4-1650-485C-B1E8-53551D887879}">
      <dgm:prSet/>
      <dgm:spPr/>
      <dgm:t>
        <a:bodyPr/>
        <a:lstStyle/>
        <a:p>
          <a:endParaRPr lang="ru-RU"/>
        </a:p>
      </dgm:t>
    </dgm:pt>
    <dgm:pt modelId="{B8AAD62D-66AF-490C-BF0C-CA5BFF08C9FB}" type="sibTrans" cxnId="{EA92D7D4-1650-485C-B1E8-53551D887879}">
      <dgm:prSet/>
      <dgm:spPr/>
      <dgm:t>
        <a:bodyPr/>
        <a:lstStyle/>
        <a:p>
          <a:endParaRPr lang="ru-RU"/>
        </a:p>
      </dgm:t>
    </dgm:pt>
    <dgm:pt modelId="{0CB4F5FC-B8F0-47B1-8FA4-9315B1A2B04A}" type="pres">
      <dgm:prSet presAssocID="{AD4566F6-07BF-44A6-9F10-51E44D8760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744020-E17E-45F3-AD8E-6AC9CF417E2C}" type="pres">
      <dgm:prSet presAssocID="{C3292A59-8C38-4A88-A862-6B9E048788A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658CD-B414-47EC-8AEC-F76E5B8A6B43}" type="pres">
      <dgm:prSet presAssocID="{C3292A59-8C38-4A88-A862-6B9E048788A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2488C-CBC0-443B-A64C-7EBE0657663E}" type="pres">
      <dgm:prSet presAssocID="{0BAD5ACB-5D58-47DD-B4AD-73C36CA6B3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1CC95-82A0-4E0F-9C53-9F969CA96FB7}" type="pres">
      <dgm:prSet presAssocID="{0BAD5ACB-5D58-47DD-B4AD-73C36CA6B3E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D67F6-F813-4980-A4EF-B8A2A8EC8336}" type="pres">
      <dgm:prSet presAssocID="{72C1963C-1256-470A-A53F-906FD15E9BE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787-79BE-4527-A823-8661412A2DB2}" type="pres">
      <dgm:prSet presAssocID="{72C1963C-1256-470A-A53F-906FD15E9BE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EBB84-93DE-46B8-A3FA-53E4B1029FB5}" type="pres">
      <dgm:prSet presAssocID="{720EEB21-A1DA-468E-89BC-3901B19862A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32713-65DB-4C87-947A-148447AE2B51}" type="pres">
      <dgm:prSet presAssocID="{720EEB21-A1DA-468E-89BC-3901B19862A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7CB7AA-E8B1-4878-A204-FA2D7C56D406}" srcId="{AD4566F6-07BF-44A6-9F10-51E44D876009}" destId="{720EEB21-A1DA-468E-89BC-3901B19862AC}" srcOrd="3" destOrd="0" parTransId="{B7A234CB-5BEB-4E6A-8380-360301C0801E}" sibTransId="{4BC84706-1309-4BBB-AD3B-3F0110ED7671}"/>
    <dgm:cxn modelId="{8149283D-0BD5-4170-A669-637C503CEB9A}" type="presOf" srcId="{B12EDAF1-8F1D-4967-B965-5130B311EC1E}" destId="{6C832713-65DB-4C87-947A-148447AE2B51}" srcOrd="0" destOrd="0" presId="urn:microsoft.com/office/officeart/2005/8/layout/vList2"/>
    <dgm:cxn modelId="{3DC188EC-294B-4521-A64E-59520F81D8C1}" type="presOf" srcId="{720EEB21-A1DA-468E-89BC-3901B19862AC}" destId="{CC0EBB84-93DE-46B8-A3FA-53E4B1029FB5}" srcOrd="0" destOrd="0" presId="urn:microsoft.com/office/officeart/2005/8/layout/vList2"/>
    <dgm:cxn modelId="{3C051162-0921-4914-AA28-00DFBAD3FB01}" srcId="{AD4566F6-07BF-44A6-9F10-51E44D876009}" destId="{0BAD5ACB-5D58-47DD-B4AD-73C36CA6B3E0}" srcOrd="1" destOrd="0" parTransId="{2E7E753C-1056-4A68-AE98-D27DB6E78EAA}" sibTransId="{E2D25864-70A6-4C61-9870-0AAE7F4E44AB}"/>
    <dgm:cxn modelId="{3B06AC55-0F92-4068-AB52-DF3969F9DE7F}" srcId="{72C1963C-1256-470A-A53F-906FD15E9BEB}" destId="{B0B99EA1-ED6D-4EBD-97BF-795EDBD25C2A}" srcOrd="0" destOrd="0" parTransId="{D8AC20ED-B551-43BC-BFF1-558283BC3DCB}" sibTransId="{0A1480D1-88D6-46C3-9ECD-5A202A4C05BC}"/>
    <dgm:cxn modelId="{C21210C1-F150-490C-8016-588B258A9910}" srcId="{0BAD5ACB-5D58-47DD-B4AD-73C36CA6B3E0}" destId="{DFF186F6-A1C9-4A3D-AFDE-8355C1BCD41C}" srcOrd="0" destOrd="0" parTransId="{E33953AF-FCDD-47EE-B4FA-22792F4164A4}" sibTransId="{8C76C626-E404-4A4D-AD9D-C84A57CE97A3}"/>
    <dgm:cxn modelId="{B4177086-8A4F-4551-80A8-76F400BF1840}" srcId="{AD4566F6-07BF-44A6-9F10-51E44D876009}" destId="{C3292A59-8C38-4A88-A862-6B9E048788AC}" srcOrd="0" destOrd="0" parTransId="{17B1E53F-49E6-4AF6-B8F9-1127A7D25AFD}" sibTransId="{8E08A651-0E4D-4E12-8719-A7DABA599AC7}"/>
    <dgm:cxn modelId="{4AF9BD27-8BCC-49CA-B271-A15CF5DDD93A}" srcId="{C3292A59-8C38-4A88-A862-6B9E048788AC}" destId="{8C341CF8-D589-406C-89A0-C58B4A8CB337}" srcOrd="0" destOrd="0" parTransId="{4F8C143C-5E63-4919-92A6-3FEE1E181E69}" sibTransId="{652E0203-C61F-401D-9577-E4FBAF74661F}"/>
    <dgm:cxn modelId="{C5065146-6BE4-467C-9360-2B00895296D4}" type="presOf" srcId="{0BAD5ACB-5D58-47DD-B4AD-73C36CA6B3E0}" destId="{9E12488C-CBC0-443B-A64C-7EBE0657663E}" srcOrd="0" destOrd="0" presId="urn:microsoft.com/office/officeart/2005/8/layout/vList2"/>
    <dgm:cxn modelId="{EA92D7D4-1650-485C-B1E8-53551D887879}" srcId="{720EEB21-A1DA-468E-89BC-3901B19862AC}" destId="{B12EDAF1-8F1D-4967-B965-5130B311EC1E}" srcOrd="0" destOrd="0" parTransId="{12507F85-16A9-4A7E-BD36-6DA98C4F8014}" sibTransId="{B8AAD62D-66AF-490C-BF0C-CA5BFF08C9FB}"/>
    <dgm:cxn modelId="{28666977-5D2E-479D-A67B-7E9043E195D7}" type="presOf" srcId="{DFF186F6-A1C9-4A3D-AFDE-8355C1BCD41C}" destId="{A441CC95-82A0-4E0F-9C53-9F969CA96FB7}" srcOrd="0" destOrd="0" presId="urn:microsoft.com/office/officeart/2005/8/layout/vList2"/>
    <dgm:cxn modelId="{26CEFB78-C278-4D6E-B8FF-1232AFC5B553}" type="presOf" srcId="{B0B99EA1-ED6D-4EBD-97BF-795EDBD25C2A}" destId="{E8568787-79BE-4527-A823-8661412A2DB2}" srcOrd="0" destOrd="0" presId="urn:microsoft.com/office/officeart/2005/8/layout/vList2"/>
    <dgm:cxn modelId="{8F7B89FC-F8F3-4BAE-B4F6-5EBA2012C00A}" type="presOf" srcId="{C3292A59-8C38-4A88-A862-6B9E048788AC}" destId="{11744020-E17E-45F3-AD8E-6AC9CF417E2C}" srcOrd="0" destOrd="0" presId="urn:microsoft.com/office/officeart/2005/8/layout/vList2"/>
    <dgm:cxn modelId="{633153BF-F538-4F7B-9630-0C19438F2E63}" type="presOf" srcId="{AD4566F6-07BF-44A6-9F10-51E44D876009}" destId="{0CB4F5FC-B8F0-47B1-8FA4-9315B1A2B04A}" srcOrd="0" destOrd="0" presId="urn:microsoft.com/office/officeart/2005/8/layout/vList2"/>
    <dgm:cxn modelId="{794113A5-B39E-4C6C-B22E-F022CADFF217}" type="presOf" srcId="{8C341CF8-D589-406C-89A0-C58B4A8CB337}" destId="{F8A658CD-B414-47EC-8AEC-F76E5B8A6B43}" srcOrd="0" destOrd="0" presId="urn:microsoft.com/office/officeart/2005/8/layout/vList2"/>
    <dgm:cxn modelId="{2F3FD48A-AC23-4CAB-877F-8A039F05F9A7}" srcId="{AD4566F6-07BF-44A6-9F10-51E44D876009}" destId="{72C1963C-1256-470A-A53F-906FD15E9BEB}" srcOrd="2" destOrd="0" parTransId="{66B22FA2-0F89-473A-A0F4-453D0EBACF13}" sibTransId="{65B302E0-79F4-4028-82C2-B76486F8349A}"/>
    <dgm:cxn modelId="{2951C4A4-9039-42CF-8087-BCEBFA6DF9E1}" type="presOf" srcId="{72C1963C-1256-470A-A53F-906FD15E9BEB}" destId="{4E4D67F6-F813-4980-A4EF-B8A2A8EC8336}" srcOrd="0" destOrd="0" presId="urn:microsoft.com/office/officeart/2005/8/layout/vList2"/>
    <dgm:cxn modelId="{C263CC75-FB9C-4AFC-B86B-1E317084F6AA}" type="presParOf" srcId="{0CB4F5FC-B8F0-47B1-8FA4-9315B1A2B04A}" destId="{11744020-E17E-45F3-AD8E-6AC9CF417E2C}" srcOrd="0" destOrd="0" presId="urn:microsoft.com/office/officeart/2005/8/layout/vList2"/>
    <dgm:cxn modelId="{82FF2C9E-AE18-48B5-AA61-BC740F36710C}" type="presParOf" srcId="{0CB4F5FC-B8F0-47B1-8FA4-9315B1A2B04A}" destId="{F8A658CD-B414-47EC-8AEC-F76E5B8A6B43}" srcOrd="1" destOrd="0" presId="urn:microsoft.com/office/officeart/2005/8/layout/vList2"/>
    <dgm:cxn modelId="{C7C6994C-316A-4336-B0E9-CEF97B5B5A18}" type="presParOf" srcId="{0CB4F5FC-B8F0-47B1-8FA4-9315B1A2B04A}" destId="{9E12488C-CBC0-443B-A64C-7EBE0657663E}" srcOrd="2" destOrd="0" presId="urn:microsoft.com/office/officeart/2005/8/layout/vList2"/>
    <dgm:cxn modelId="{A4318DCE-D574-411F-90A2-1F359744432E}" type="presParOf" srcId="{0CB4F5FC-B8F0-47B1-8FA4-9315B1A2B04A}" destId="{A441CC95-82A0-4E0F-9C53-9F969CA96FB7}" srcOrd="3" destOrd="0" presId="urn:microsoft.com/office/officeart/2005/8/layout/vList2"/>
    <dgm:cxn modelId="{F5574E8D-E8C4-4070-AAF2-522D20CC50F9}" type="presParOf" srcId="{0CB4F5FC-B8F0-47B1-8FA4-9315B1A2B04A}" destId="{4E4D67F6-F813-4980-A4EF-B8A2A8EC8336}" srcOrd="4" destOrd="0" presId="urn:microsoft.com/office/officeart/2005/8/layout/vList2"/>
    <dgm:cxn modelId="{B37C8A50-4492-4C59-8856-2FD5F7DC714B}" type="presParOf" srcId="{0CB4F5FC-B8F0-47B1-8FA4-9315B1A2B04A}" destId="{E8568787-79BE-4527-A823-8661412A2DB2}" srcOrd="5" destOrd="0" presId="urn:microsoft.com/office/officeart/2005/8/layout/vList2"/>
    <dgm:cxn modelId="{04BF0E5D-2152-4AB2-AC34-BDAC0F28D9C8}" type="presParOf" srcId="{0CB4F5FC-B8F0-47B1-8FA4-9315B1A2B04A}" destId="{CC0EBB84-93DE-46B8-A3FA-53E4B1029FB5}" srcOrd="6" destOrd="0" presId="urn:microsoft.com/office/officeart/2005/8/layout/vList2"/>
    <dgm:cxn modelId="{A34BCF29-3168-469A-A798-C14C752FA79F}" type="presParOf" srcId="{0CB4F5FC-B8F0-47B1-8FA4-9315B1A2B04A}" destId="{6C832713-65DB-4C87-947A-148447AE2B5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B4DEB9-8432-4424-9220-DCE6ECA2EE4C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3829E4-7DAF-4E1A-9E33-9E300F0F3DDA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Готовности учителя к самообразованию</a:t>
          </a:r>
          <a:endParaRPr lang="ru-RU" sz="2400" b="1" dirty="0">
            <a:latin typeface="+mn-lt"/>
          </a:endParaRPr>
        </a:p>
      </dgm:t>
    </dgm:pt>
    <dgm:pt modelId="{DC618D35-81FC-41CE-BFA1-E93700DEA150}" type="parTrans" cxnId="{AD4984BD-C3A4-431B-8229-1EA8C6CE0E1F}">
      <dgm:prSet/>
      <dgm:spPr/>
      <dgm:t>
        <a:bodyPr/>
        <a:lstStyle/>
        <a:p>
          <a:endParaRPr lang="ru-RU"/>
        </a:p>
      </dgm:t>
    </dgm:pt>
    <dgm:pt modelId="{D8F8EF44-41BD-42BC-985F-8C17D0F29D6A}" type="sibTrans" cxnId="{AD4984BD-C3A4-431B-8229-1EA8C6CE0E1F}">
      <dgm:prSet/>
      <dgm:spPr/>
      <dgm:t>
        <a:bodyPr/>
        <a:lstStyle/>
        <a:p>
          <a:endParaRPr lang="ru-RU"/>
        </a:p>
      </dgm:t>
    </dgm:pt>
    <dgm:pt modelId="{65FA4B23-FA76-4ADE-9196-5EBE8FF7606B}">
      <dgm:prSet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Технологии,  средства и методы обучения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ED783410-985D-4A2C-994C-9EA6A8183277}" type="parTrans" cxnId="{7FF6E492-0A31-43A4-94A3-475E97D758F8}">
      <dgm:prSet/>
      <dgm:spPr/>
      <dgm:t>
        <a:bodyPr/>
        <a:lstStyle/>
        <a:p>
          <a:endParaRPr lang="ru-RU"/>
        </a:p>
      </dgm:t>
    </dgm:pt>
    <dgm:pt modelId="{91941027-5141-4B4D-AF92-AF6A6B553B9D}" type="sibTrans" cxnId="{7FF6E492-0A31-43A4-94A3-475E97D758F8}">
      <dgm:prSet/>
      <dgm:spPr/>
      <dgm:t>
        <a:bodyPr/>
        <a:lstStyle/>
        <a:p>
          <a:endParaRPr lang="ru-RU"/>
        </a:p>
      </dgm:t>
    </dgm:pt>
    <dgm:pt modelId="{879EF6B0-EA7B-4D02-9577-5363FF5C1654}">
      <dgm:prSet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Место  и роль робототехники в образовательном пространстве школы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9A48E116-F3A1-4B81-87AC-62755F0917F7}" type="parTrans" cxnId="{BAAF2B87-C445-4A18-8ECE-F10B0993B14E}">
      <dgm:prSet/>
      <dgm:spPr/>
      <dgm:t>
        <a:bodyPr/>
        <a:lstStyle/>
        <a:p>
          <a:endParaRPr lang="ru-RU"/>
        </a:p>
      </dgm:t>
    </dgm:pt>
    <dgm:pt modelId="{F758DF61-B02A-46AA-BCBD-1FED915D3142}" type="sibTrans" cxnId="{BAAF2B87-C445-4A18-8ECE-F10B0993B14E}">
      <dgm:prSet/>
      <dgm:spPr/>
      <dgm:t>
        <a:bodyPr/>
        <a:lstStyle/>
        <a:p>
          <a:endParaRPr lang="ru-RU"/>
        </a:p>
      </dgm:t>
    </dgm:pt>
    <dgm:pt modelId="{85706032-4675-472B-8BCA-2FBDB57AC875}">
      <dgm:prSet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разработка методического комплекса по курсу «Образовательная робототехника»</a:t>
          </a:r>
          <a:endParaRPr lang="ru-RU" sz="1800" b="1" dirty="0">
            <a:latin typeface="+mn-lt"/>
            <a:cs typeface="Times New Roman" pitchFamily="18" charset="0"/>
          </a:endParaRPr>
        </a:p>
      </dgm:t>
    </dgm:pt>
    <dgm:pt modelId="{0ACE6A7F-E3B9-40B0-88CB-2A198B5DA028}" type="parTrans" cxnId="{D1895D4E-E525-42CD-A33D-5F97A0052673}">
      <dgm:prSet/>
      <dgm:spPr/>
      <dgm:t>
        <a:bodyPr/>
        <a:lstStyle/>
        <a:p>
          <a:endParaRPr lang="ru-RU"/>
        </a:p>
      </dgm:t>
    </dgm:pt>
    <dgm:pt modelId="{4B51FE3C-A90A-4111-A833-24A108CDDADB}" type="sibTrans" cxnId="{D1895D4E-E525-42CD-A33D-5F97A0052673}">
      <dgm:prSet/>
      <dgm:spPr/>
      <dgm:t>
        <a:bodyPr/>
        <a:lstStyle/>
        <a:p>
          <a:endParaRPr lang="ru-RU"/>
        </a:p>
      </dgm:t>
    </dgm:pt>
    <dgm:pt modelId="{893E41F7-185A-4C57-80C6-9F5ECDF0DECB}">
      <dgm:prSet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включение курса во </a:t>
          </a:r>
          <a:r>
            <a:rPr lang="ru-RU" sz="1800" b="1" dirty="0" err="1" smtClean="0">
              <a:latin typeface="+mn-lt"/>
              <a:cs typeface="Times New Roman" pitchFamily="18" charset="0"/>
            </a:rPr>
            <a:t>внеучебный</a:t>
          </a:r>
          <a:r>
            <a:rPr lang="ru-RU" sz="1800" b="1" dirty="0" smtClean="0">
              <a:latin typeface="+mn-lt"/>
              <a:cs typeface="Times New Roman" pitchFamily="18" charset="0"/>
            </a:rPr>
            <a:t> процесс.</a:t>
          </a:r>
          <a:endParaRPr lang="ru-RU" sz="1800" b="1" dirty="0">
            <a:latin typeface="+mn-lt"/>
            <a:cs typeface="Times New Roman" pitchFamily="18" charset="0"/>
          </a:endParaRPr>
        </a:p>
      </dgm:t>
    </dgm:pt>
    <dgm:pt modelId="{7F0E4278-C4A7-4846-BF09-52102EE45AF7}" type="parTrans" cxnId="{47344A1B-0B44-4445-BDEF-4BDC9B40A158}">
      <dgm:prSet/>
      <dgm:spPr/>
      <dgm:t>
        <a:bodyPr/>
        <a:lstStyle/>
        <a:p>
          <a:endParaRPr lang="ru-RU"/>
        </a:p>
      </dgm:t>
    </dgm:pt>
    <dgm:pt modelId="{E7F2D23C-EF23-402A-864B-D5852431FAD0}" type="sibTrans" cxnId="{47344A1B-0B44-4445-BDEF-4BDC9B40A158}">
      <dgm:prSet/>
      <dgm:spPr/>
      <dgm:t>
        <a:bodyPr/>
        <a:lstStyle/>
        <a:p>
          <a:endParaRPr lang="ru-RU"/>
        </a:p>
      </dgm:t>
    </dgm:pt>
    <dgm:pt modelId="{6E911A81-844B-49F6-B686-3A6F032A0CF4}">
      <dgm:prSet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itchFamily="18" charset="0"/>
            </a:rPr>
            <a:t>Комплекс педагогических условий:</a:t>
          </a:r>
          <a:endParaRPr lang="ru-RU" sz="2400" b="1" dirty="0">
            <a:latin typeface="+mn-lt"/>
            <a:cs typeface="Times New Roman" pitchFamily="18" charset="0"/>
          </a:endParaRPr>
        </a:p>
      </dgm:t>
    </dgm:pt>
    <dgm:pt modelId="{AE8A06E0-3E0E-408A-8EC5-4E14046BBF28}" type="parTrans" cxnId="{8E1375B9-83A5-4CBF-9AEF-0C8BAE6A6F32}">
      <dgm:prSet/>
      <dgm:spPr/>
      <dgm:t>
        <a:bodyPr/>
        <a:lstStyle/>
        <a:p>
          <a:endParaRPr lang="ru-RU"/>
        </a:p>
      </dgm:t>
    </dgm:pt>
    <dgm:pt modelId="{EC744A96-9432-4FD3-AB81-6644FB570DC8}" type="sibTrans" cxnId="{8E1375B9-83A5-4CBF-9AEF-0C8BAE6A6F32}">
      <dgm:prSet/>
      <dgm:spPr/>
      <dgm:t>
        <a:bodyPr/>
        <a:lstStyle/>
        <a:p>
          <a:endParaRPr lang="ru-RU"/>
        </a:p>
      </dgm:t>
    </dgm:pt>
    <dgm:pt modelId="{7517116A-1CBA-4A98-9282-B965BE478A49}" type="pres">
      <dgm:prSet presAssocID="{85B4DEB9-8432-4424-9220-DCE6ECA2EE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AA06A5-3CAA-4CC5-9D53-48A496DBB4CE}" type="pres">
      <dgm:prSet presAssocID="{6E911A81-844B-49F6-B686-3A6F032A0CF4}" presName="boxAndChildren" presStyleCnt="0"/>
      <dgm:spPr/>
      <dgm:t>
        <a:bodyPr/>
        <a:lstStyle/>
        <a:p>
          <a:endParaRPr lang="ru-RU"/>
        </a:p>
      </dgm:t>
    </dgm:pt>
    <dgm:pt modelId="{75C7E24A-D92A-4551-8817-4A8E0D5B88B4}" type="pres">
      <dgm:prSet presAssocID="{6E911A81-844B-49F6-B686-3A6F032A0CF4}" presName="parentTextBox" presStyleLbl="node1" presStyleIdx="0" presStyleCnt="4"/>
      <dgm:spPr/>
      <dgm:t>
        <a:bodyPr/>
        <a:lstStyle/>
        <a:p>
          <a:endParaRPr lang="ru-RU"/>
        </a:p>
      </dgm:t>
    </dgm:pt>
    <dgm:pt modelId="{19005D2B-F282-4676-B390-5746E1C9A5EE}" type="pres">
      <dgm:prSet presAssocID="{6E911A81-844B-49F6-B686-3A6F032A0CF4}" presName="entireBox" presStyleLbl="node1" presStyleIdx="0" presStyleCnt="4" custScaleY="17598"/>
      <dgm:spPr/>
      <dgm:t>
        <a:bodyPr/>
        <a:lstStyle/>
        <a:p>
          <a:endParaRPr lang="ru-RU"/>
        </a:p>
      </dgm:t>
    </dgm:pt>
    <dgm:pt modelId="{140E0A66-39A7-4C4E-BB61-56C4482B3DAB}" type="pres">
      <dgm:prSet presAssocID="{6E911A81-844B-49F6-B686-3A6F032A0CF4}" presName="descendantBox" presStyleCnt="0"/>
      <dgm:spPr/>
      <dgm:t>
        <a:bodyPr/>
        <a:lstStyle/>
        <a:p>
          <a:endParaRPr lang="ru-RU"/>
        </a:p>
      </dgm:t>
    </dgm:pt>
    <dgm:pt modelId="{1F3A9067-1A78-49D9-9575-367133AC3751}" type="pres">
      <dgm:prSet presAssocID="{85706032-4675-472B-8BCA-2FBDB57AC875}" presName="childTextBox" presStyleLbl="fgAccFollowNode1" presStyleIdx="0" presStyleCnt="2" custScaleY="59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33513-051B-4BAB-88A6-B7127F1435FD}" type="pres">
      <dgm:prSet presAssocID="{893E41F7-185A-4C57-80C6-9F5ECDF0DECB}" presName="childTextBox" presStyleLbl="fgAccFollowNode1" presStyleIdx="1" presStyleCnt="2" custScaleY="59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41321-DEF3-4673-AC3F-0154D230944C}" type="pres">
      <dgm:prSet presAssocID="{F758DF61-B02A-46AA-BCBD-1FED915D3142}" presName="sp" presStyleCnt="0"/>
      <dgm:spPr/>
      <dgm:t>
        <a:bodyPr/>
        <a:lstStyle/>
        <a:p>
          <a:endParaRPr lang="ru-RU"/>
        </a:p>
      </dgm:t>
    </dgm:pt>
    <dgm:pt modelId="{74F3907C-C7A9-4108-89CE-3E56105C0B10}" type="pres">
      <dgm:prSet presAssocID="{879EF6B0-EA7B-4D02-9577-5363FF5C1654}" presName="arrowAndChildren" presStyleCnt="0"/>
      <dgm:spPr/>
      <dgm:t>
        <a:bodyPr/>
        <a:lstStyle/>
        <a:p>
          <a:endParaRPr lang="ru-RU"/>
        </a:p>
      </dgm:t>
    </dgm:pt>
    <dgm:pt modelId="{084E4EBB-9914-4DE7-B3CC-6CD969EE1F17}" type="pres">
      <dgm:prSet presAssocID="{879EF6B0-EA7B-4D02-9577-5363FF5C1654}" presName="parentTextArrow" presStyleLbl="node1" presStyleIdx="1" presStyleCnt="4" custScaleY="18954"/>
      <dgm:spPr/>
      <dgm:t>
        <a:bodyPr/>
        <a:lstStyle/>
        <a:p>
          <a:endParaRPr lang="ru-RU"/>
        </a:p>
      </dgm:t>
    </dgm:pt>
    <dgm:pt modelId="{2017D0DB-6E34-4472-9855-FBFB2B4EAC15}" type="pres">
      <dgm:prSet presAssocID="{91941027-5141-4B4D-AF92-AF6A6B553B9D}" presName="sp" presStyleCnt="0"/>
      <dgm:spPr/>
      <dgm:t>
        <a:bodyPr/>
        <a:lstStyle/>
        <a:p>
          <a:endParaRPr lang="ru-RU"/>
        </a:p>
      </dgm:t>
    </dgm:pt>
    <dgm:pt modelId="{01FF5B9C-B08F-4B1C-AA84-40C21ED7D8C6}" type="pres">
      <dgm:prSet presAssocID="{65FA4B23-FA76-4ADE-9196-5EBE8FF7606B}" presName="arrowAndChildren" presStyleCnt="0"/>
      <dgm:spPr/>
      <dgm:t>
        <a:bodyPr/>
        <a:lstStyle/>
        <a:p>
          <a:endParaRPr lang="ru-RU"/>
        </a:p>
      </dgm:t>
    </dgm:pt>
    <dgm:pt modelId="{BF06F7EA-E4B2-45AF-9527-27B123D33983}" type="pres">
      <dgm:prSet presAssocID="{65FA4B23-FA76-4ADE-9196-5EBE8FF7606B}" presName="parentTextArrow" presStyleLbl="node1" presStyleIdx="2" presStyleCnt="4" custScaleY="18954"/>
      <dgm:spPr/>
      <dgm:t>
        <a:bodyPr/>
        <a:lstStyle/>
        <a:p>
          <a:endParaRPr lang="ru-RU"/>
        </a:p>
      </dgm:t>
    </dgm:pt>
    <dgm:pt modelId="{29E0B7CB-CCAA-432E-8C02-E4A16E5CC46B}" type="pres">
      <dgm:prSet presAssocID="{D8F8EF44-41BD-42BC-985F-8C17D0F29D6A}" presName="sp" presStyleCnt="0"/>
      <dgm:spPr/>
      <dgm:t>
        <a:bodyPr/>
        <a:lstStyle/>
        <a:p>
          <a:endParaRPr lang="ru-RU"/>
        </a:p>
      </dgm:t>
    </dgm:pt>
    <dgm:pt modelId="{7B4DBB35-4EBF-4408-BF5C-579716FE0D98}" type="pres">
      <dgm:prSet presAssocID="{4E3829E4-7DAF-4E1A-9E33-9E300F0F3DDA}" presName="arrowAndChildren" presStyleCnt="0"/>
      <dgm:spPr/>
      <dgm:t>
        <a:bodyPr/>
        <a:lstStyle/>
        <a:p>
          <a:endParaRPr lang="ru-RU"/>
        </a:p>
      </dgm:t>
    </dgm:pt>
    <dgm:pt modelId="{9591B216-3A93-494E-A27E-6A2CA68A51EE}" type="pres">
      <dgm:prSet presAssocID="{4E3829E4-7DAF-4E1A-9E33-9E300F0F3DDA}" presName="parentTextArrow" presStyleLbl="node1" presStyleIdx="3" presStyleCnt="4" custScaleY="18954"/>
      <dgm:spPr/>
      <dgm:t>
        <a:bodyPr/>
        <a:lstStyle/>
        <a:p>
          <a:endParaRPr lang="ru-RU"/>
        </a:p>
      </dgm:t>
    </dgm:pt>
  </dgm:ptLst>
  <dgm:cxnLst>
    <dgm:cxn modelId="{81AE1F5E-5030-42C8-A1DD-77D2EB0FCD06}" type="presOf" srcId="{6E911A81-844B-49F6-B686-3A6F032A0CF4}" destId="{19005D2B-F282-4676-B390-5746E1C9A5EE}" srcOrd="1" destOrd="0" presId="urn:microsoft.com/office/officeart/2005/8/layout/process4"/>
    <dgm:cxn modelId="{AD4984BD-C3A4-431B-8229-1EA8C6CE0E1F}" srcId="{85B4DEB9-8432-4424-9220-DCE6ECA2EE4C}" destId="{4E3829E4-7DAF-4E1A-9E33-9E300F0F3DDA}" srcOrd="0" destOrd="0" parTransId="{DC618D35-81FC-41CE-BFA1-E93700DEA150}" sibTransId="{D8F8EF44-41BD-42BC-985F-8C17D0F29D6A}"/>
    <dgm:cxn modelId="{7FF6E492-0A31-43A4-94A3-475E97D758F8}" srcId="{85B4DEB9-8432-4424-9220-DCE6ECA2EE4C}" destId="{65FA4B23-FA76-4ADE-9196-5EBE8FF7606B}" srcOrd="1" destOrd="0" parTransId="{ED783410-985D-4A2C-994C-9EA6A8183277}" sibTransId="{91941027-5141-4B4D-AF92-AF6A6B553B9D}"/>
    <dgm:cxn modelId="{CA30BBA2-5885-4192-A8F2-589286A013C8}" type="presOf" srcId="{65FA4B23-FA76-4ADE-9196-5EBE8FF7606B}" destId="{BF06F7EA-E4B2-45AF-9527-27B123D33983}" srcOrd="0" destOrd="0" presId="urn:microsoft.com/office/officeart/2005/8/layout/process4"/>
    <dgm:cxn modelId="{0446F91C-C76F-4D47-AFFB-5A76D1DB6865}" type="presOf" srcId="{85B4DEB9-8432-4424-9220-DCE6ECA2EE4C}" destId="{7517116A-1CBA-4A98-9282-B965BE478A49}" srcOrd="0" destOrd="0" presId="urn:microsoft.com/office/officeart/2005/8/layout/process4"/>
    <dgm:cxn modelId="{1FEBFC43-BAB9-46A2-933D-A27E5403A137}" type="presOf" srcId="{4E3829E4-7DAF-4E1A-9E33-9E300F0F3DDA}" destId="{9591B216-3A93-494E-A27E-6A2CA68A51EE}" srcOrd="0" destOrd="0" presId="urn:microsoft.com/office/officeart/2005/8/layout/process4"/>
    <dgm:cxn modelId="{D1895D4E-E525-42CD-A33D-5F97A0052673}" srcId="{6E911A81-844B-49F6-B686-3A6F032A0CF4}" destId="{85706032-4675-472B-8BCA-2FBDB57AC875}" srcOrd="0" destOrd="0" parTransId="{0ACE6A7F-E3B9-40B0-88CB-2A198B5DA028}" sibTransId="{4B51FE3C-A90A-4111-A833-24A108CDDADB}"/>
    <dgm:cxn modelId="{BAAF2B87-C445-4A18-8ECE-F10B0993B14E}" srcId="{85B4DEB9-8432-4424-9220-DCE6ECA2EE4C}" destId="{879EF6B0-EA7B-4D02-9577-5363FF5C1654}" srcOrd="2" destOrd="0" parTransId="{9A48E116-F3A1-4B81-87AC-62755F0917F7}" sibTransId="{F758DF61-B02A-46AA-BCBD-1FED915D3142}"/>
    <dgm:cxn modelId="{4B55D756-6505-4722-A3CB-286D1B826856}" type="presOf" srcId="{85706032-4675-472B-8BCA-2FBDB57AC875}" destId="{1F3A9067-1A78-49D9-9575-367133AC3751}" srcOrd="0" destOrd="0" presId="urn:microsoft.com/office/officeart/2005/8/layout/process4"/>
    <dgm:cxn modelId="{8E1375B9-83A5-4CBF-9AEF-0C8BAE6A6F32}" srcId="{85B4DEB9-8432-4424-9220-DCE6ECA2EE4C}" destId="{6E911A81-844B-49F6-B686-3A6F032A0CF4}" srcOrd="3" destOrd="0" parTransId="{AE8A06E0-3E0E-408A-8EC5-4E14046BBF28}" sibTransId="{EC744A96-9432-4FD3-AB81-6644FB570DC8}"/>
    <dgm:cxn modelId="{553617D7-E568-47ED-A55D-3076DF420F2F}" type="presOf" srcId="{6E911A81-844B-49F6-B686-3A6F032A0CF4}" destId="{75C7E24A-D92A-4551-8817-4A8E0D5B88B4}" srcOrd="0" destOrd="0" presId="urn:microsoft.com/office/officeart/2005/8/layout/process4"/>
    <dgm:cxn modelId="{DD4B2C4A-6324-4794-92C0-B85F8D8EB18D}" type="presOf" srcId="{879EF6B0-EA7B-4D02-9577-5363FF5C1654}" destId="{084E4EBB-9914-4DE7-B3CC-6CD969EE1F17}" srcOrd="0" destOrd="0" presId="urn:microsoft.com/office/officeart/2005/8/layout/process4"/>
    <dgm:cxn modelId="{58BBFACF-62E7-4F9D-B102-DE6FA4081430}" type="presOf" srcId="{893E41F7-185A-4C57-80C6-9F5ECDF0DECB}" destId="{DA033513-051B-4BAB-88A6-B7127F1435FD}" srcOrd="0" destOrd="0" presId="urn:microsoft.com/office/officeart/2005/8/layout/process4"/>
    <dgm:cxn modelId="{47344A1B-0B44-4445-BDEF-4BDC9B40A158}" srcId="{6E911A81-844B-49F6-B686-3A6F032A0CF4}" destId="{893E41F7-185A-4C57-80C6-9F5ECDF0DECB}" srcOrd="1" destOrd="0" parTransId="{7F0E4278-C4A7-4846-BF09-52102EE45AF7}" sibTransId="{E7F2D23C-EF23-402A-864B-D5852431FAD0}"/>
    <dgm:cxn modelId="{4D3D803C-92E3-4D98-A338-2EF629340F94}" type="presParOf" srcId="{7517116A-1CBA-4A98-9282-B965BE478A49}" destId="{C4AA06A5-3CAA-4CC5-9D53-48A496DBB4CE}" srcOrd="0" destOrd="0" presId="urn:microsoft.com/office/officeart/2005/8/layout/process4"/>
    <dgm:cxn modelId="{F1F06341-71FC-41A1-8036-02EA9210801B}" type="presParOf" srcId="{C4AA06A5-3CAA-4CC5-9D53-48A496DBB4CE}" destId="{75C7E24A-D92A-4551-8817-4A8E0D5B88B4}" srcOrd="0" destOrd="0" presId="urn:microsoft.com/office/officeart/2005/8/layout/process4"/>
    <dgm:cxn modelId="{DE0C21F8-4CDF-4BFC-8A7B-67A80C0C987E}" type="presParOf" srcId="{C4AA06A5-3CAA-4CC5-9D53-48A496DBB4CE}" destId="{19005D2B-F282-4676-B390-5746E1C9A5EE}" srcOrd="1" destOrd="0" presId="urn:microsoft.com/office/officeart/2005/8/layout/process4"/>
    <dgm:cxn modelId="{5A4A1098-82E0-456F-9CEB-B09830F59583}" type="presParOf" srcId="{C4AA06A5-3CAA-4CC5-9D53-48A496DBB4CE}" destId="{140E0A66-39A7-4C4E-BB61-56C4482B3DAB}" srcOrd="2" destOrd="0" presId="urn:microsoft.com/office/officeart/2005/8/layout/process4"/>
    <dgm:cxn modelId="{5930F032-F608-491D-A1FB-7B6951CEE1CF}" type="presParOf" srcId="{140E0A66-39A7-4C4E-BB61-56C4482B3DAB}" destId="{1F3A9067-1A78-49D9-9575-367133AC3751}" srcOrd="0" destOrd="0" presId="urn:microsoft.com/office/officeart/2005/8/layout/process4"/>
    <dgm:cxn modelId="{162D000F-1B62-4177-BFD7-5C7F3C0DC79F}" type="presParOf" srcId="{140E0A66-39A7-4C4E-BB61-56C4482B3DAB}" destId="{DA033513-051B-4BAB-88A6-B7127F1435FD}" srcOrd="1" destOrd="0" presId="urn:microsoft.com/office/officeart/2005/8/layout/process4"/>
    <dgm:cxn modelId="{11BB25DD-352A-440B-8B4B-8805BF37B224}" type="presParOf" srcId="{7517116A-1CBA-4A98-9282-B965BE478A49}" destId="{4FC41321-DEF3-4673-AC3F-0154D230944C}" srcOrd="1" destOrd="0" presId="urn:microsoft.com/office/officeart/2005/8/layout/process4"/>
    <dgm:cxn modelId="{53B4B161-9B01-4146-8B69-10E2CC7D517A}" type="presParOf" srcId="{7517116A-1CBA-4A98-9282-B965BE478A49}" destId="{74F3907C-C7A9-4108-89CE-3E56105C0B10}" srcOrd="2" destOrd="0" presId="urn:microsoft.com/office/officeart/2005/8/layout/process4"/>
    <dgm:cxn modelId="{D12CDF5D-14BE-4B34-800F-BBCB8A1DA1DD}" type="presParOf" srcId="{74F3907C-C7A9-4108-89CE-3E56105C0B10}" destId="{084E4EBB-9914-4DE7-B3CC-6CD969EE1F17}" srcOrd="0" destOrd="0" presId="urn:microsoft.com/office/officeart/2005/8/layout/process4"/>
    <dgm:cxn modelId="{ECBDDD66-142A-49B3-9A36-1777A9645C24}" type="presParOf" srcId="{7517116A-1CBA-4A98-9282-B965BE478A49}" destId="{2017D0DB-6E34-4472-9855-FBFB2B4EAC15}" srcOrd="3" destOrd="0" presId="urn:microsoft.com/office/officeart/2005/8/layout/process4"/>
    <dgm:cxn modelId="{3F3C076C-454E-4A4C-901F-8D986E38102D}" type="presParOf" srcId="{7517116A-1CBA-4A98-9282-B965BE478A49}" destId="{01FF5B9C-B08F-4B1C-AA84-40C21ED7D8C6}" srcOrd="4" destOrd="0" presId="urn:microsoft.com/office/officeart/2005/8/layout/process4"/>
    <dgm:cxn modelId="{632F655A-0DA9-495B-82B0-E76AD29C8C0F}" type="presParOf" srcId="{01FF5B9C-B08F-4B1C-AA84-40C21ED7D8C6}" destId="{BF06F7EA-E4B2-45AF-9527-27B123D33983}" srcOrd="0" destOrd="0" presId="urn:microsoft.com/office/officeart/2005/8/layout/process4"/>
    <dgm:cxn modelId="{DAD9AFF0-83A0-41B9-A2E9-1D3CF683B1FB}" type="presParOf" srcId="{7517116A-1CBA-4A98-9282-B965BE478A49}" destId="{29E0B7CB-CCAA-432E-8C02-E4A16E5CC46B}" srcOrd="5" destOrd="0" presId="urn:microsoft.com/office/officeart/2005/8/layout/process4"/>
    <dgm:cxn modelId="{830A10B3-B3A3-4DD1-8D25-5EA1DE2CD72A}" type="presParOf" srcId="{7517116A-1CBA-4A98-9282-B965BE478A49}" destId="{7B4DBB35-4EBF-4408-BF5C-579716FE0D98}" srcOrd="6" destOrd="0" presId="urn:microsoft.com/office/officeart/2005/8/layout/process4"/>
    <dgm:cxn modelId="{4BD4294E-FF13-4383-A017-91AD2CBEBF6A}" type="presParOf" srcId="{7B4DBB35-4EBF-4408-BF5C-579716FE0D98}" destId="{9591B216-3A93-494E-A27E-6A2CA68A51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B6FA90-A615-4938-8311-D4E5518F813A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8AC9A-7E43-47A0-A4C2-1D59171B4BD9}">
      <dgm:prSet phldrT="[Текст]" custT="1"/>
      <dgm:spPr/>
      <dgm:t>
        <a:bodyPr/>
        <a:lstStyle/>
        <a:p>
          <a:r>
            <a:rPr lang="ru-RU" sz="2000" b="1" dirty="0" smtClean="0"/>
            <a:t>Помощь в организации  внеурочной деятельности</a:t>
          </a:r>
          <a:endParaRPr lang="ru-RU" sz="2000" b="1" dirty="0"/>
        </a:p>
      </dgm:t>
    </dgm:pt>
    <dgm:pt modelId="{EBD00593-AF53-4A79-B2E0-AC2193F3E2A5}" type="parTrans" cxnId="{46A02CE3-FA9F-44E1-B37C-893188E718CB}">
      <dgm:prSet/>
      <dgm:spPr/>
      <dgm:t>
        <a:bodyPr/>
        <a:lstStyle/>
        <a:p>
          <a:endParaRPr lang="ru-RU"/>
        </a:p>
      </dgm:t>
    </dgm:pt>
    <dgm:pt modelId="{C0D200CB-9D33-42D3-98ED-FC2927C1CDF9}" type="sibTrans" cxnId="{46A02CE3-FA9F-44E1-B37C-893188E718CB}">
      <dgm:prSet/>
      <dgm:spPr/>
      <dgm:t>
        <a:bodyPr/>
        <a:lstStyle/>
        <a:p>
          <a:endParaRPr lang="ru-RU"/>
        </a:p>
      </dgm:t>
    </dgm:pt>
    <dgm:pt modelId="{F7CAE361-00D9-46B7-8241-FCB0EEED56CD}">
      <dgm:prSet custT="1"/>
      <dgm:spPr/>
      <dgm:t>
        <a:bodyPr/>
        <a:lstStyle/>
        <a:p>
          <a:r>
            <a:rPr lang="ru-RU" sz="2000" b="1" dirty="0" smtClean="0"/>
            <a:t>Координация участия  в соревнованиях роботов, олимпиадах (конкурсах) с использованием роботов</a:t>
          </a:r>
        </a:p>
      </dgm:t>
    </dgm:pt>
    <dgm:pt modelId="{F662C5A6-5523-44E9-B447-8E5947EF46F0}" type="parTrans" cxnId="{6C48CFF4-4943-44C4-AA66-A40881026EAC}">
      <dgm:prSet/>
      <dgm:spPr/>
      <dgm:t>
        <a:bodyPr/>
        <a:lstStyle/>
        <a:p>
          <a:endParaRPr lang="ru-RU"/>
        </a:p>
      </dgm:t>
    </dgm:pt>
    <dgm:pt modelId="{0F47F375-0A85-4B42-A336-20A51681E6B4}" type="sibTrans" cxnId="{6C48CFF4-4943-44C4-AA66-A40881026EAC}">
      <dgm:prSet/>
      <dgm:spPr/>
      <dgm:t>
        <a:bodyPr/>
        <a:lstStyle/>
        <a:p>
          <a:endParaRPr lang="ru-RU"/>
        </a:p>
      </dgm:t>
    </dgm:pt>
    <dgm:pt modelId="{B7E52E89-32F2-4854-BCB5-E17DA7892EDE}">
      <dgm:prSet custT="1"/>
      <dgm:spPr/>
      <dgm:t>
        <a:bodyPr/>
        <a:lstStyle/>
        <a:p>
          <a:r>
            <a:rPr lang="ru-RU" sz="2000" b="1" dirty="0" smtClean="0"/>
            <a:t>Внедрение  элементов робототехники в содержание обязательных школьных предметов, прежде всего информатики, физики, технологии, окружающего мира </a:t>
          </a:r>
        </a:p>
      </dgm:t>
    </dgm:pt>
    <dgm:pt modelId="{C3D87E97-2904-4C82-8BD3-08CA3D6F8150}" type="parTrans" cxnId="{B667A36E-155B-48D7-96A8-3C579E88E0D1}">
      <dgm:prSet/>
      <dgm:spPr/>
      <dgm:t>
        <a:bodyPr/>
        <a:lstStyle/>
        <a:p>
          <a:endParaRPr lang="ru-RU"/>
        </a:p>
      </dgm:t>
    </dgm:pt>
    <dgm:pt modelId="{F2AC7365-265A-413B-80D8-00944D8D0D42}" type="sibTrans" cxnId="{B667A36E-155B-48D7-96A8-3C579E88E0D1}">
      <dgm:prSet/>
      <dgm:spPr/>
      <dgm:t>
        <a:bodyPr/>
        <a:lstStyle/>
        <a:p>
          <a:endParaRPr lang="ru-RU"/>
        </a:p>
      </dgm:t>
    </dgm:pt>
    <dgm:pt modelId="{D28C397D-C7D5-433E-862C-CE945FF11765}">
      <dgm:prSet phldrT="[Текст]" custT="1"/>
      <dgm:spPr/>
      <dgm:t>
        <a:bodyPr/>
        <a:lstStyle/>
        <a:p>
          <a:r>
            <a:rPr lang="ru-RU" sz="2000" b="1" dirty="0" smtClean="0"/>
            <a:t>Оказание  методической помощи педагогам города и края</a:t>
          </a:r>
          <a:endParaRPr lang="ru-RU" sz="2000" b="1" dirty="0"/>
        </a:p>
      </dgm:t>
    </dgm:pt>
    <dgm:pt modelId="{2BCF9A9B-120D-42E2-A1F6-A01A7C26FB46}" type="parTrans" cxnId="{F7890722-AF0F-48EC-A9F7-85DD41248B76}">
      <dgm:prSet/>
      <dgm:spPr/>
      <dgm:t>
        <a:bodyPr/>
        <a:lstStyle/>
        <a:p>
          <a:endParaRPr lang="ru-RU"/>
        </a:p>
      </dgm:t>
    </dgm:pt>
    <dgm:pt modelId="{4BA9E294-70DA-4F8B-BF7C-D8BB33D49DD2}" type="sibTrans" cxnId="{F7890722-AF0F-48EC-A9F7-85DD41248B76}">
      <dgm:prSet/>
      <dgm:spPr/>
      <dgm:t>
        <a:bodyPr/>
        <a:lstStyle/>
        <a:p>
          <a:endParaRPr lang="ru-RU"/>
        </a:p>
      </dgm:t>
    </dgm:pt>
    <dgm:pt modelId="{A176DC81-3708-4E7C-8138-41B89B7BED8C}" type="pres">
      <dgm:prSet presAssocID="{04B6FA90-A615-4938-8311-D4E5518F81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87858-E0C9-4EFF-AD96-38AB02177E7F}" type="pres">
      <dgm:prSet presAssocID="{04B6FA90-A615-4938-8311-D4E5518F813A}" presName="axisShape" presStyleLbl="bgShp" presStyleIdx="0" presStyleCnt="1"/>
      <dgm:spPr/>
    </dgm:pt>
    <dgm:pt modelId="{DD03C86F-52B6-4D0D-A9B2-6A34A784A119}" type="pres">
      <dgm:prSet presAssocID="{04B6FA90-A615-4938-8311-D4E5518F813A}" presName="rect1" presStyleLbl="node1" presStyleIdx="0" presStyleCnt="4" custScaleX="182500" custLinFactNeighborX="-51389" custLinFactNeighborY="-5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144DD-0B43-4237-BE75-73396DB82604}" type="pres">
      <dgm:prSet presAssocID="{04B6FA90-A615-4938-8311-D4E5518F813A}" presName="rect2" presStyleLbl="node1" presStyleIdx="1" presStyleCnt="4" custScaleX="182500" custLinFactNeighborX="53333" custLinFactNeighborY="-5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4FE20-2C1D-4CBC-B0F9-074B22891859}" type="pres">
      <dgm:prSet presAssocID="{04B6FA90-A615-4938-8311-D4E5518F813A}" presName="rect3" presStyleLbl="node1" presStyleIdx="2" presStyleCnt="4" custScaleX="182500" custLinFactNeighborX="-51389" custLinFactNeighborY="1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76728-9043-4EC4-8D75-A5541C239586}" type="pres">
      <dgm:prSet presAssocID="{04B6FA90-A615-4938-8311-D4E5518F813A}" presName="rect4" presStyleLbl="node1" presStyleIdx="3" presStyleCnt="4" custScaleX="181189" custLinFactNeighborX="52031" custLinFactNeighborY="5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ECC2D-0A53-45E8-A47C-CBB8B276698D}" type="presOf" srcId="{41E8AC9A-7E43-47A0-A4C2-1D59171B4BD9}" destId="{18C144DD-0B43-4237-BE75-73396DB82604}" srcOrd="0" destOrd="0" presId="urn:microsoft.com/office/officeart/2005/8/layout/matrix2"/>
    <dgm:cxn modelId="{46A02CE3-FA9F-44E1-B37C-893188E718CB}" srcId="{04B6FA90-A615-4938-8311-D4E5518F813A}" destId="{41E8AC9A-7E43-47A0-A4C2-1D59171B4BD9}" srcOrd="1" destOrd="0" parTransId="{EBD00593-AF53-4A79-B2E0-AC2193F3E2A5}" sibTransId="{C0D200CB-9D33-42D3-98ED-FC2927C1CDF9}"/>
    <dgm:cxn modelId="{27EBCFE0-D8E9-4058-B16A-5E087BD0A02E}" type="presOf" srcId="{F7CAE361-00D9-46B7-8241-FCB0EEED56CD}" destId="{DCC4FE20-2C1D-4CBC-B0F9-074B22891859}" srcOrd="0" destOrd="0" presId="urn:microsoft.com/office/officeart/2005/8/layout/matrix2"/>
    <dgm:cxn modelId="{F7890722-AF0F-48EC-A9F7-85DD41248B76}" srcId="{04B6FA90-A615-4938-8311-D4E5518F813A}" destId="{D28C397D-C7D5-433E-862C-CE945FF11765}" srcOrd="0" destOrd="0" parTransId="{2BCF9A9B-120D-42E2-A1F6-A01A7C26FB46}" sibTransId="{4BA9E294-70DA-4F8B-BF7C-D8BB33D49DD2}"/>
    <dgm:cxn modelId="{F0188433-51A4-4D7E-9117-AE1E608492B2}" type="presOf" srcId="{D28C397D-C7D5-433E-862C-CE945FF11765}" destId="{DD03C86F-52B6-4D0D-A9B2-6A34A784A119}" srcOrd="0" destOrd="0" presId="urn:microsoft.com/office/officeart/2005/8/layout/matrix2"/>
    <dgm:cxn modelId="{6C48CFF4-4943-44C4-AA66-A40881026EAC}" srcId="{04B6FA90-A615-4938-8311-D4E5518F813A}" destId="{F7CAE361-00D9-46B7-8241-FCB0EEED56CD}" srcOrd="2" destOrd="0" parTransId="{F662C5A6-5523-44E9-B447-8E5947EF46F0}" sibTransId="{0F47F375-0A85-4B42-A336-20A51681E6B4}"/>
    <dgm:cxn modelId="{B667A36E-155B-48D7-96A8-3C579E88E0D1}" srcId="{04B6FA90-A615-4938-8311-D4E5518F813A}" destId="{B7E52E89-32F2-4854-BCB5-E17DA7892EDE}" srcOrd="3" destOrd="0" parTransId="{C3D87E97-2904-4C82-8BD3-08CA3D6F8150}" sibTransId="{F2AC7365-265A-413B-80D8-00944D8D0D42}"/>
    <dgm:cxn modelId="{A51FDACB-D683-4C82-BEA1-5DEDDBD77A69}" type="presOf" srcId="{04B6FA90-A615-4938-8311-D4E5518F813A}" destId="{A176DC81-3708-4E7C-8138-41B89B7BED8C}" srcOrd="0" destOrd="0" presId="urn:microsoft.com/office/officeart/2005/8/layout/matrix2"/>
    <dgm:cxn modelId="{48494118-94EB-41B8-8DD0-3AD460310FA3}" type="presOf" srcId="{B7E52E89-32F2-4854-BCB5-E17DA7892EDE}" destId="{EF676728-9043-4EC4-8D75-A5541C239586}" srcOrd="0" destOrd="0" presId="urn:microsoft.com/office/officeart/2005/8/layout/matrix2"/>
    <dgm:cxn modelId="{DF147A40-FEB6-4F6A-B3B2-7FA4BBE77B8B}" type="presParOf" srcId="{A176DC81-3708-4E7C-8138-41B89B7BED8C}" destId="{B3887858-E0C9-4EFF-AD96-38AB02177E7F}" srcOrd="0" destOrd="0" presId="urn:microsoft.com/office/officeart/2005/8/layout/matrix2"/>
    <dgm:cxn modelId="{3FC3364A-E7ED-4DA7-B150-A41526E675A1}" type="presParOf" srcId="{A176DC81-3708-4E7C-8138-41B89B7BED8C}" destId="{DD03C86F-52B6-4D0D-A9B2-6A34A784A119}" srcOrd="1" destOrd="0" presId="urn:microsoft.com/office/officeart/2005/8/layout/matrix2"/>
    <dgm:cxn modelId="{07E6EF40-A284-4CBA-8B36-F8BC427EA092}" type="presParOf" srcId="{A176DC81-3708-4E7C-8138-41B89B7BED8C}" destId="{18C144DD-0B43-4237-BE75-73396DB82604}" srcOrd="2" destOrd="0" presId="urn:microsoft.com/office/officeart/2005/8/layout/matrix2"/>
    <dgm:cxn modelId="{DE1D65E3-2985-47C0-B0B0-DA1ADFF79A20}" type="presParOf" srcId="{A176DC81-3708-4E7C-8138-41B89B7BED8C}" destId="{DCC4FE20-2C1D-4CBC-B0F9-074B22891859}" srcOrd="3" destOrd="0" presId="urn:microsoft.com/office/officeart/2005/8/layout/matrix2"/>
    <dgm:cxn modelId="{AC27A6FF-AAA6-4F76-A639-535B8D61B56C}" type="presParOf" srcId="{A176DC81-3708-4E7C-8138-41B89B7BED8C}" destId="{EF676728-9043-4EC4-8D75-A5541C2395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029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8818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689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475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4385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832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244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0070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299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8223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817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6530589-B365-4F28-93F1-C07A8CA5C9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9EC0387-B617-4693-B43C-5FE9A1AF3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20008"/>
            <a:ext cx="6264696" cy="295232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rebuchet MS" pitchFamily="34" charset="0"/>
              </a:rPr>
              <a:t>Робототехника: компетенции будущего</a:t>
            </a:r>
            <a:endParaRPr lang="ru-RU" sz="5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26" name="Picture 2" descr="C:\Users\JamesListener\Documents\робот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8" y="332656"/>
            <a:ext cx="2520280" cy="29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2027" y="3933056"/>
            <a:ext cx="648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Методист КГАОУ КЦО  </a:t>
            </a:r>
            <a:r>
              <a:rPr lang="ru-RU" sz="2000" b="1" dirty="0" err="1" smtClean="0"/>
              <a:t>Т.А.Александрова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" y="4689052"/>
            <a:ext cx="3203848" cy="2128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78146"/>
            <a:ext cx="3312368" cy="2201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9707" r="9839" b="16818"/>
          <a:stretch/>
        </p:blipFill>
        <p:spPr>
          <a:xfrm>
            <a:off x="6029795" y="4689053"/>
            <a:ext cx="3154071" cy="21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1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-1" r="4643" b="11417"/>
          <a:stretch/>
        </p:blipFill>
        <p:spPr>
          <a:xfrm>
            <a:off x="6156177" y="-40036"/>
            <a:ext cx="2232248" cy="1357449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67544" y="0"/>
            <a:ext cx="6624736" cy="1143000"/>
          </a:xfrm>
        </p:spPr>
        <p:txBody>
          <a:bodyPr/>
          <a:lstStyle/>
          <a:p>
            <a:r>
              <a:rPr lang="ru-RU" b="1" dirty="0"/>
              <a:t>Главная </a:t>
            </a:r>
            <a:r>
              <a:rPr lang="ru-RU" b="1" dirty="0" smtClean="0"/>
              <a:t>идея:</a:t>
            </a:r>
            <a:endParaRPr lang="ru-RU" b="1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67544" y="1268760"/>
            <a:ext cx="8229600" cy="2520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 насыщение школьного пространства новыми технологиями изменить содержание учебно-воспитательного процесса, создать новую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внутришкольную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коммуникационную среду, попадая в которую учащийся и учитель был бы более успешен, более компетентен, более современен.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:\Новая папка (2)\DSC07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4005064"/>
            <a:ext cx="3996633" cy="2655853"/>
          </a:xfrm>
          <a:prstGeom prst="rect">
            <a:avLst/>
          </a:prstGeom>
          <a:noFill/>
        </p:spPr>
      </p:pic>
      <p:pic>
        <p:nvPicPr>
          <p:cNvPr id="36866" name="Picture 2" descr="H:\Новая папка (2)\Пятиклассн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293" y="4005064"/>
            <a:ext cx="3926179" cy="2609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266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78716" y="558564"/>
            <a:ext cx="6853723" cy="4454612"/>
          </a:xfrm>
          <a:prstGeom prst="rect">
            <a:avLst/>
          </a:prstGeom>
          <a:ln w="38100"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800" b="1" dirty="0" smtClean="0">
                <a:solidFill>
                  <a:srgbClr val="FF0000"/>
                </a:solidFill>
                <a:latin typeface="Trebuchet MS" pitchFamily="34" charset="0"/>
              </a:rPr>
              <a:t>Благодарим за сотрудничество!</a:t>
            </a:r>
          </a:p>
          <a:p>
            <a:endParaRPr lang="ru-RU" sz="48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Trebuchet MS" pitchFamily="34" charset="0"/>
              </a:rPr>
              <a:t>Спасибо </a:t>
            </a:r>
            <a:r>
              <a:rPr lang="ru-RU" sz="4800" b="1" dirty="0">
                <a:solidFill>
                  <a:srgbClr val="FF0000"/>
                </a:solidFill>
                <a:latin typeface="Trebuchet MS" pitchFamily="34" charset="0"/>
              </a:rPr>
              <a:t>за внимание!</a:t>
            </a:r>
          </a:p>
        </p:txBody>
      </p:sp>
      <p:pic>
        <p:nvPicPr>
          <p:cNvPr id="6" name="Picture 2" descr="C:\Users\JamesListener\Documents\робот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9" y="837429"/>
            <a:ext cx="1944216" cy="226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-1" r="4643" b="11417"/>
          <a:stretch/>
        </p:blipFill>
        <p:spPr>
          <a:xfrm>
            <a:off x="2699792" y="4668567"/>
            <a:ext cx="3600400" cy="21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6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07704" y="188640"/>
            <a:ext cx="7056784" cy="1584176"/>
          </a:xfrm>
        </p:spPr>
        <p:txBody>
          <a:bodyPr/>
          <a:lstStyle/>
          <a:p>
            <a:pPr indent="442913" algn="just"/>
            <a:r>
              <a:rPr lang="ru-RU" sz="2000" b="1" i="1" dirty="0" smtClean="0">
                <a:solidFill>
                  <a:schemeClr val="tx1"/>
                </a:solidFill>
              </a:rPr>
              <a:t>Уже в школе дети должны получить возможность раскрыть свои способности, подготовиться к жизни в высокотехнологичном конкурентном мире.</a:t>
            </a:r>
            <a:endParaRPr lang="en-US" sz="20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Д. А. Медведев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7109603"/>
              </p:ext>
            </p:extLst>
          </p:nvPr>
        </p:nvGraphicFramePr>
        <p:xfrm>
          <a:off x="0" y="1397000"/>
          <a:ext cx="954055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2520280" cy="20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69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4497024"/>
              </p:ext>
            </p:extLst>
          </p:nvPr>
        </p:nvGraphicFramePr>
        <p:xfrm>
          <a:off x="251520" y="476672"/>
          <a:ext cx="86696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684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15377573"/>
              </p:ext>
            </p:extLst>
          </p:nvPr>
        </p:nvGraphicFramePr>
        <p:xfrm>
          <a:off x="395536" y="188640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M:\РОБОТОТЕХНИКА\DSC06221.JPG"/>
          <p:cNvPicPr>
            <a:picLocks noChangeAspect="1" noChangeArrowheads="1"/>
          </p:cNvPicPr>
          <p:nvPr/>
        </p:nvPicPr>
        <p:blipFill>
          <a:blip r:embed="rId7" cstate="print"/>
          <a:srcRect t="15221" b="8736"/>
          <a:stretch>
            <a:fillRect/>
          </a:stretch>
        </p:blipFill>
        <p:spPr bwMode="auto">
          <a:xfrm>
            <a:off x="467544" y="4569554"/>
            <a:ext cx="3885401" cy="2118954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6"/>
          <a:stretch>
            <a:fillRect/>
          </a:stretch>
        </p:blipFill>
        <p:spPr>
          <a:xfrm>
            <a:off x="4932040" y="4571127"/>
            <a:ext cx="3744416" cy="21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32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ru-RU" sz="2800" b="1" dirty="0" smtClean="0"/>
              <a:t>Робототехника, как прикладная наука, может быть интегрирована в учебный процесс средней школы.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12351"/>
              </p:ext>
            </p:extLst>
          </p:nvPr>
        </p:nvGraphicFramePr>
        <p:xfrm>
          <a:off x="251520" y="1600200"/>
          <a:ext cx="88924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M:\РОБОТОТЕХНИКА\image.jpg"/>
          <p:cNvPicPr>
            <a:picLocks noChangeAspect="1" noChangeArrowheads="1"/>
          </p:cNvPicPr>
          <p:nvPr/>
        </p:nvPicPr>
        <p:blipFill>
          <a:blip r:embed="rId7" cstate="print"/>
          <a:srcRect t="5504" b="5542"/>
          <a:stretch>
            <a:fillRect/>
          </a:stretch>
        </p:blipFill>
        <p:spPr bwMode="auto">
          <a:xfrm>
            <a:off x="4788024" y="4509120"/>
            <a:ext cx="3456384" cy="204240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-1" r="4643" b="11417"/>
          <a:stretch/>
        </p:blipFill>
        <p:spPr>
          <a:xfrm>
            <a:off x="5364088" y="1484784"/>
            <a:ext cx="2808311" cy="17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32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Начальная школа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423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конструирование </a:t>
            </a:r>
          </a:p>
          <a:p>
            <a:r>
              <a:rPr lang="ru-RU" dirty="0" smtClean="0"/>
              <a:t> начальное техническое моделирование</a:t>
            </a:r>
          </a:p>
          <a:p>
            <a:r>
              <a:rPr lang="ru-RU" dirty="0" smtClean="0"/>
              <a:t>начальное программирование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Основная школа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423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u="sng" dirty="0" smtClean="0"/>
              <a:t>Усложняется:</a:t>
            </a:r>
          </a:p>
          <a:p>
            <a:r>
              <a:rPr lang="ru-RU" dirty="0" smtClean="0"/>
              <a:t>уровень моделирования</a:t>
            </a:r>
          </a:p>
          <a:p>
            <a:r>
              <a:rPr lang="ru-RU" dirty="0" smtClean="0"/>
              <a:t>уровень программирования роботов</a:t>
            </a:r>
          </a:p>
          <a:p>
            <a:r>
              <a:rPr lang="ru-RU" dirty="0" smtClean="0"/>
              <a:t>используются  более сложные языки программирования.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5" b="31591"/>
          <a:stretch/>
        </p:blipFill>
        <p:spPr>
          <a:xfrm>
            <a:off x="1691680" y="5665101"/>
            <a:ext cx="5420239" cy="1004259"/>
          </a:xfrm>
          <a:prstGeom prst="rect">
            <a:avLst/>
          </a:prstGeom>
        </p:spPr>
      </p:pic>
      <p:pic>
        <p:nvPicPr>
          <p:cNvPr id="18433" name="Picture 1" descr="M:\РОБОТОТЕХНИКА\картинки роботов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0"/>
            <a:ext cx="2743200" cy="2047875"/>
          </a:xfrm>
          <a:prstGeom prst="rect">
            <a:avLst/>
          </a:prstGeom>
          <a:noFill/>
        </p:spPr>
      </p:pic>
      <p:pic>
        <p:nvPicPr>
          <p:cNvPr id="11" name="Picture 1" descr="M:\РОБОТОТЕХНИКА\картинки роботов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2771800" cy="2047875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8422" r="2176" b="7363"/>
          <a:stretch/>
        </p:blipFill>
        <p:spPr bwMode="auto">
          <a:xfrm>
            <a:off x="3131840" y="0"/>
            <a:ext cx="316835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063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ru-RU" b="1" dirty="0" smtClean="0"/>
              <a:t>Ключевые  компетенции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836712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832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 информационной компетентности (в контексте применения робототехники)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будет успешным при выполнении следующих условий: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73525818"/>
              </p:ext>
            </p:extLst>
          </p:nvPr>
        </p:nvGraphicFramePr>
        <p:xfrm>
          <a:off x="611560" y="1484784"/>
          <a:ext cx="813690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98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611560" y="0"/>
            <a:ext cx="8229600" cy="87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Перспективы сотрудничества:</a:t>
            </a:r>
            <a:endParaRPr kumimoji="0" lang="ru-RU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05306972"/>
              </p:ext>
            </p:extLst>
          </p:nvPr>
        </p:nvGraphicFramePr>
        <p:xfrm>
          <a:off x="395536" y="1052736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31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Я ТЕ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ТЕМА</Template>
  <TotalTime>1107</TotalTime>
  <Words>349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МОЯ ТЕМА</vt:lpstr>
      <vt:lpstr>Робототехника: компетенции будущего</vt:lpstr>
      <vt:lpstr>Презентация PowerPoint</vt:lpstr>
      <vt:lpstr>Презентация PowerPoint</vt:lpstr>
      <vt:lpstr>Презентация PowerPoint</vt:lpstr>
      <vt:lpstr>Робототехника, как прикладная наука, может быть интегрирована в учебный процесс средней школы.</vt:lpstr>
      <vt:lpstr>Презентация PowerPoint</vt:lpstr>
      <vt:lpstr>Ключевые  компетенции</vt:lpstr>
      <vt:lpstr>Формирование  информационной компетентности (в контексте применения робототехники) будет успешным при выполнении следующих условий:</vt:lpstr>
      <vt:lpstr>Презентация PowerPoint</vt:lpstr>
      <vt:lpstr>Главная идея:</vt:lpstr>
      <vt:lpstr>Презентация PowerPoint</vt:lpstr>
    </vt:vector>
  </TitlesOfParts>
  <Company>StoryTeller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Робототехника в образовании</dc:title>
  <dc:creator>JamesListener</dc:creator>
  <cp:lastModifiedBy>Ольга Евгеньевна Хмара</cp:lastModifiedBy>
  <cp:revision>38</cp:revision>
  <dcterms:created xsi:type="dcterms:W3CDTF">2014-10-29T01:00:52Z</dcterms:created>
  <dcterms:modified xsi:type="dcterms:W3CDTF">2016-04-21T03:29:25Z</dcterms:modified>
</cp:coreProperties>
</file>