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3" autoAdjust="0"/>
    <p:restoredTop sz="94660"/>
  </p:normalViewPr>
  <p:slideViewPr>
    <p:cSldViewPr>
      <p:cViewPr varScale="1">
        <p:scale>
          <a:sx n="103" d="100"/>
          <a:sy n="103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Безымянный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7" y="836712"/>
            <a:ext cx="8800976" cy="495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093" y="234382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На аккумуляторе должно быть предусмотрено </a:t>
            </a:r>
            <a:r>
              <a:rPr lang="ru-RU" sz="1200" dirty="0" err="1"/>
              <a:t>ключеобразное</a:t>
            </a:r>
            <a:r>
              <a:rPr lang="ru-RU" sz="1200" dirty="0"/>
              <a:t> углубление.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25522" y="2305420"/>
            <a:ext cx="2248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Внизу </a:t>
            </a:r>
            <a:r>
              <a:rPr lang="ru-RU" sz="1200" dirty="0"/>
              <a:t>платформы имеется ключ, выполняющий функцию подъемного и опускающего механизма.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3763" y="5608553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Сбоку шахты имеется отодвигающаяся плитка с отверстием под ключ, на которую погружается аккумулятор.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45082" y="5401526"/>
            <a:ext cx="28670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Одна из свободных плиток в платформе выдвигается, сквозь нее проходит ключ и забирает аккумулятор. </a:t>
            </a:r>
          </a:p>
          <a:p>
            <a:r>
              <a:rPr lang="ru-RU" sz="1200" dirty="0"/>
              <a:t>Т.к. крепления отсутствуют, то аккумулятор держится, в основном,  на силе тяжести.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00192" y="5331552"/>
            <a:ext cx="27363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 </a:t>
            </a:r>
            <a:r>
              <a:rPr lang="ru-RU" sz="1200" dirty="0" smtClean="0"/>
              <a:t>       Ключ </a:t>
            </a:r>
            <a:r>
              <a:rPr lang="ru-RU" sz="1200" dirty="0"/>
              <a:t>опускается и, проходя сквозь плиту, оставляет на ней аккумулятор, который в свою очередь задвигается в специальный отсек для подзарядки. Обратным алгоритмом вставляется уже заряженный аккумулятор в </a:t>
            </a:r>
            <a:r>
              <a:rPr lang="ru-RU" sz="1200" dirty="0" err="1"/>
              <a:t>дрон</a:t>
            </a:r>
            <a:r>
              <a:rPr lang="ru-RU" sz="1200" dirty="0"/>
              <a:t>.</a:t>
            </a:r>
          </a:p>
          <a:p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6" y="2397754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В разработанной нами платформе присутствует шахта по форме аккумулятора.</a:t>
            </a: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21196" y="116632"/>
            <a:ext cx="8229600" cy="562074"/>
          </a:xfrm>
        </p:spPr>
        <p:txBody>
          <a:bodyPr>
            <a:noAutofit/>
          </a:bodyPr>
          <a:lstStyle/>
          <a:p>
            <a:r>
              <a:rPr lang="ru-RU" sz="3600" dirty="0" smtClean="0"/>
              <a:t>Система по замене аккумулятора </a:t>
            </a:r>
            <a:r>
              <a:rPr lang="ru-RU" sz="3600" dirty="0" err="1" smtClean="0"/>
              <a:t>дрона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027890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Система по замене аккумулятора дрона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по замене аккумулятора дрона</dc:title>
  <dc:creator>admin</dc:creator>
  <cp:lastModifiedBy>admin</cp:lastModifiedBy>
  <cp:revision>1</cp:revision>
  <dcterms:created xsi:type="dcterms:W3CDTF">2016-10-06T09:51:20Z</dcterms:created>
  <dcterms:modified xsi:type="dcterms:W3CDTF">2016-10-06T09:58:20Z</dcterms:modified>
</cp:coreProperties>
</file>